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6"/>
  </p:notesMasterIdLst>
  <p:handoutMasterIdLst>
    <p:handoutMasterId r:id="rId37"/>
  </p:handoutMasterIdLst>
  <p:sldIdLst>
    <p:sldId id="260" r:id="rId2"/>
    <p:sldId id="312" r:id="rId3"/>
    <p:sldId id="329" r:id="rId4"/>
    <p:sldId id="328" r:id="rId5"/>
    <p:sldId id="311" r:id="rId6"/>
    <p:sldId id="331" r:id="rId7"/>
    <p:sldId id="330" r:id="rId8"/>
    <p:sldId id="327" r:id="rId9"/>
    <p:sldId id="314" r:id="rId10"/>
    <p:sldId id="315" r:id="rId11"/>
    <p:sldId id="332" r:id="rId12"/>
    <p:sldId id="347" r:id="rId13"/>
    <p:sldId id="322" r:id="rId14"/>
    <p:sldId id="339" r:id="rId15"/>
    <p:sldId id="342" r:id="rId16"/>
    <p:sldId id="324" r:id="rId17"/>
    <p:sldId id="348" r:id="rId18"/>
    <p:sldId id="333" r:id="rId19"/>
    <p:sldId id="318" r:id="rId20"/>
    <p:sldId id="352" r:id="rId21"/>
    <p:sldId id="344" r:id="rId22"/>
    <p:sldId id="306" r:id="rId23"/>
    <p:sldId id="353" r:id="rId24"/>
    <p:sldId id="325" r:id="rId25"/>
    <p:sldId id="334" r:id="rId26"/>
    <p:sldId id="305" r:id="rId27"/>
    <p:sldId id="349" r:id="rId28"/>
    <p:sldId id="350" r:id="rId29"/>
    <p:sldId id="351" r:id="rId30"/>
    <p:sldId id="326" r:id="rId31"/>
    <p:sldId id="335" r:id="rId32"/>
    <p:sldId id="338" r:id="rId33"/>
    <p:sldId id="313" r:id="rId34"/>
    <p:sldId id="309" r:id="rId35"/>
  </p:sldIdLst>
  <p:sldSz cx="14630400" cy="8229600"/>
  <p:notesSz cx="6858000" cy="9144000"/>
  <p:custDataLst>
    <p:tags r:id="rId38"/>
  </p:custData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CE2656-4491-9EA6-0579-6A36D6DEB63B}" name="Niazi, Hassan" initials="NH" userId="S::hassan.niazi@pnnl.gov::df09006c-9d80-4d1a-b0b5-384b20ebb9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1B8CA"/>
    <a:srgbClr val="719500"/>
    <a:srgbClr val="007836"/>
    <a:srgbClr val="BE0F34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34510-DBB2-42E1-A003-23B4B45563AF}" v="2420" dt="2023-04-13T15:47:37.207"/>
    <p1510:client id="{225DF4AB-5EBE-F166-BBE4-7D2D86D3E5DF}" v="31" dt="2023-04-13T15:26:20.749"/>
    <p1510:client id="{2BCF1084-515F-5DC7-3219-88C7D1BD1AE6}" v="1" dt="2023-04-13T03:49:01.550"/>
    <p1510:client id="{4BBB27FA-DE27-A01D-9057-92117CF45E37}" v="6" dt="2023-04-13T00:43:54.852"/>
    <p1510:client id="{516E4121-346F-F7E3-E0C5-9945408A55F5}" v="2" dt="2023-04-13T16:45:06.589"/>
    <p1510:client id="{6D509B9C-E6C4-0238-E19D-DD9C54EE1B94}" v="15" dt="2023-04-13T04:22:30.072"/>
    <p1510:client id="{A86546E2-844B-74FC-144B-DE0508C22A83}" v="28" dt="2023-04-13T15:17:12.477"/>
    <p1510:client id="{B754D090-297D-BD74-D6D1-DDCA2BEC416C}" v="157" dt="2023-04-13T01:06:29.806"/>
    <p1510:client id="{BF85185F-55CD-835B-3AD0-8B6B92122A37}" v="18" dt="2023-04-13T03:15:39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, Zarrar" userId="S::zarrar.khan@pnnl.gov::095bd260-8ef1-42ff-97e1-3419182a8708" providerId="AD" clId="Web-{564E0D74-CA57-2509-B4E2-BD73AB3CD023}"/>
    <pc:docChg chg="addSld delSld modSld sldOrd">
      <pc:chgData name="Khan, Zarrar" userId="S::zarrar.khan@pnnl.gov::095bd260-8ef1-42ff-97e1-3419182a8708" providerId="AD" clId="Web-{564E0D74-CA57-2509-B4E2-BD73AB3CD023}" dt="2023-04-10T18:05:29.993" v="1145"/>
      <pc:docMkLst>
        <pc:docMk/>
      </pc:docMkLst>
      <pc:sldChg chg="modSp">
        <pc:chgData name="Khan, Zarrar" userId="S::zarrar.khan@pnnl.gov::095bd260-8ef1-42ff-97e1-3419182a8708" providerId="AD" clId="Web-{564E0D74-CA57-2509-B4E2-BD73AB3CD023}" dt="2023-04-10T14:50:07.758" v="12" actId="20577"/>
        <pc:sldMkLst>
          <pc:docMk/>
          <pc:sldMk cId="1152154647" sldId="260"/>
        </pc:sldMkLst>
        <pc:spChg chg="mod">
          <ac:chgData name="Khan, Zarrar" userId="S::zarrar.khan@pnnl.gov::095bd260-8ef1-42ff-97e1-3419182a8708" providerId="AD" clId="Web-{564E0D74-CA57-2509-B4E2-BD73AB3CD023}" dt="2023-04-10T14:50:07.758" v="12" actId="20577"/>
          <ac:spMkLst>
            <pc:docMk/>
            <pc:sldMk cId="1152154647" sldId="260"/>
            <ac:spMk id="2" creationId="{8BDFD0D9-1CAC-4FBD-8120-CBD5A07EB995}"/>
          </ac:spMkLst>
        </pc:spChg>
      </pc:sldChg>
      <pc:sldChg chg="addSp delSp modSp del modCm">
        <pc:chgData name="Khan, Zarrar" userId="S::zarrar.khan@pnnl.gov::095bd260-8ef1-42ff-97e1-3419182a8708" providerId="AD" clId="Web-{564E0D74-CA57-2509-B4E2-BD73AB3CD023}" dt="2023-04-10T14:54:48.449" v="128"/>
        <pc:sldMkLst>
          <pc:docMk/>
          <pc:sldMk cId="2517477693" sldId="303"/>
        </pc:sldMkLst>
        <pc:spChg chg="mod">
          <ac:chgData name="Khan, Zarrar" userId="S::zarrar.khan@pnnl.gov::095bd260-8ef1-42ff-97e1-3419182a8708" providerId="AD" clId="Web-{564E0D74-CA57-2509-B4E2-BD73AB3CD023}" dt="2023-04-10T14:54:16.714" v="95" actId="20577"/>
          <ac:spMkLst>
            <pc:docMk/>
            <pc:sldMk cId="2517477693" sldId="303"/>
            <ac:spMk id="3" creationId="{6FC58172-847D-CA40-D96A-4363CEA8A88C}"/>
          </ac:spMkLst>
        </pc:spChg>
        <pc:spChg chg="del mod">
          <ac:chgData name="Khan, Zarrar" userId="S::zarrar.khan@pnnl.gov::095bd260-8ef1-42ff-97e1-3419182a8708" providerId="AD" clId="Web-{564E0D74-CA57-2509-B4E2-BD73AB3CD023}" dt="2023-04-10T14:51:45.400" v="66"/>
          <ac:spMkLst>
            <pc:docMk/>
            <pc:sldMk cId="2517477693" sldId="303"/>
            <ac:spMk id="4" creationId="{079EB37F-4042-67DF-7644-E5D6DB694765}"/>
          </ac:spMkLst>
        </pc:spChg>
        <pc:spChg chg="add del mod">
          <ac:chgData name="Khan, Zarrar" userId="S::zarrar.khan@pnnl.gov::095bd260-8ef1-42ff-97e1-3419182a8708" providerId="AD" clId="Web-{564E0D74-CA57-2509-B4E2-BD73AB3CD023}" dt="2023-04-10T14:54:26.262" v="97"/>
          <ac:spMkLst>
            <pc:docMk/>
            <pc:sldMk cId="2517477693" sldId="303"/>
            <ac:spMk id="5" creationId="{F21F245D-5BA9-CC85-AD92-61EAC65A16E2}"/>
          </ac:spMkLst>
        </pc:spChg>
        <pc:picChg chg="add del mod">
          <ac:chgData name="Khan, Zarrar" userId="S::zarrar.khan@pnnl.gov::095bd260-8ef1-42ff-97e1-3419182a8708" providerId="AD" clId="Web-{564E0D74-CA57-2509-B4E2-BD73AB3CD023}" dt="2023-04-10T14:54:22.949" v="96"/>
          <ac:picMkLst>
            <pc:docMk/>
            <pc:sldMk cId="2517477693" sldId="303"/>
            <ac:picMk id="6" creationId="{91CB1E23-DFC1-5B4A-CCFB-2AD5AD680F90}"/>
          </ac:picMkLst>
        </pc:picChg>
      </pc:sldChg>
      <pc:sldChg chg="addSp">
        <pc:chgData name="Khan, Zarrar" userId="S::zarrar.khan@pnnl.gov::095bd260-8ef1-42ff-97e1-3419182a8708" providerId="AD" clId="Web-{564E0D74-CA57-2509-B4E2-BD73AB3CD023}" dt="2023-04-10T15:00:30.328" v="216"/>
        <pc:sldMkLst>
          <pc:docMk/>
          <pc:sldMk cId="3247699481" sldId="304"/>
        </pc:sldMkLst>
        <pc:spChg chg="add">
          <ac:chgData name="Khan, Zarrar" userId="S::zarrar.khan@pnnl.gov::095bd260-8ef1-42ff-97e1-3419182a8708" providerId="AD" clId="Web-{564E0D74-CA57-2509-B4E2-BD73AB3CD023}" dt="2023-04-10T15:00:30.313" v="215"/>
          <ac:spMkLst>
            <pc:docMk/>
            <pc:sldMk cId="3247699481" sldId="304"/>
            <ac:spMk id="5" creationId="{FAF2F5AB-C629-7DEB-1C52-BA434704393D}"/>
          </ac:spMkLst>
        </pc:spChg>
        <pc:picChg chg="add">
          <ac:chgData name="Khan, Zarrar" userId="S::zarrar.khan@pnnl.gov::095bd260-8ef1-42ff-97e1-3419182a8708" providerId="AD" clId="Web-{564E0D74-CA57-2509-B4E2-BD73AB3CD023}" dt="2023-04-10T15:00:30.328" v="216"/>
          <ac:picMkLst>
            <pc:docMk/>
            <pc:sldMk cId="3247699481" sldId="304"/>
            <ac:picMk id="7" creationId="{81F6A8CE-72E6-6EAF-A3D4-1083C20A88B2}"/>
          </ac:picMkLst>
        </pc:picChg>
      </pc:sldChg>
      <pc:sldChg chg="ord">
        <pc:chgData name="Khan, Zarrar" userId="S::zarrar.khan@pnnl.gov::095bd260-8ef1-42ff-97e1-3419182a8708" providerId="AD" clId="Web-{564E0D74-CA57-2509-B4E2-BD73AB3CD023}" dt="2023-04-10T14:55:40.622" v="155"/>
        <pc:sldMkLst>
          <pc:docMk/>
          <pc:sldMk cId="1728146141" sldId="305"/>
        </pc:sldMkLst>
      </pc:sldChg>
      <pc:sldChg chg="ord">
        <pc:chgData name="Khan, Zarrar" userId="S::zarrar.khan@pnnl.gov::095bd260-8ef1-42ff-97e1-3419182a8708" providerId="AD" clId="Web-{564E0D74-CA57-2509-B4E2-BD73AB3CD023}" dt="2023-04-10T14:55:48.294" v="156"/>
        <pc:sldMkLst>
          <pc:docMk/>
          <pc:sldMk cId="1193349782" sldId="309"/>
        </pc:sldMkLst>
      </pc:sldChg>
      <pc:sldChg chg="new del">
        <pc:chgData name="Khan, Zarrar" userId="S::zarrar.khan@pnnl.gov::095bd260-8ef1-42ff-97e1-3419182a8708" providerId="AD" clId="Web-{564E0D74-CA57-2509-B4E2-BD73AB3CD023}" dt="2023-04-10T14:50:34.274" v="14"/>
        <pc:sldMkLst>
          <pc:docMk/>
          <pc:sldMk cId="3021282948" sldId="310"/>
        </pc:sldMkLst>
      </pc:sldChg>
      <pc:sldChg chg="addSp modSp add replId">
        <pc:chgData name="Khan, Zarrar" userId="S::zarrar.khan@pnnl.gov::095bd260-8ef1-42ff-97e1-3419182a8708" providerId="AD" clId="Web-{564E0D74-CA57-2509-B4E2-BD73AB3CD023}" dt="2023-04-10T15:00:16.687" v="214" actId="1076"/>
        <pc:sldMkLst>
          <pc:docMk/>
          <pc:sldMk cId="4262659513" sldId="310"/>
        </pc:sldMkLst>
        <pc:spChg chg="add mod">
          <ac:chgData name="Khan, Zarrar" userId="S::zarrar.khan@pnnl.gov::095bd260-8ef1-42ff-97e1-3419182a8708" providerId="AD" clId="Web-{564E0D74-CA57-2509-B4E2-BD73AB3CD023}" dt="2023-04-10T15:00:14.266" v="213" actId="1076"/>
          <ac:spMkLst>
            <pc:docMk/>
            <pc:sldMk cId="4262659513" sldId="310"/>
            <ac:spMk id="6" creationId="{3EBF88A9-FEDF-47E0-3A68-3E7CDF908D01}"/>
          </ac:spMkLst>
        </pc:spChg>
        <pc:picChg chg="add mod">
          <ac:chgData name="Khan, Zarrar" userId="S::zarrar.khan@pnnl.gov::095bd260-8ef1-42ff-97e1-3419182a8708" providerId="AD" clId="Web-{564E0D74-CA57-2509-B4E2-BD73AB3CD023}" dt="2023-04-10T15:00:16.687" v="214" actId="1076"/>
          <ac:picMkLst>
            <pc:docMk/>
            <pc:sldMk cId="4262659513" sldId="310"/>
            <ac:picMk id="8" creationId="{CF45F55B-027E-45F2-2F2E-25FFF1DF5CA9}"/>
          </ac:picMkLst>
        </pc:picChg>
      </pc:sldChg>
      <pc:sldChg chg="add replId delCm">
        <pc:chgData name="Khan, Zarrar" userId="S::zarrar.khan@pnnl.gov::095bd260-8ef1-42ff-97e1-3419182a8708" providerId="AD" clId="Web-{564E0D74-CA57-2509-B4E2-BD73AB3CD023}" dt="2023-04-10T18:05:29.993" v="1145"/>
        <pc:sldMkLst>
          <pc:docMk/>
          <pc:sldMk cId="4028630602" sldId="311"/>
        </pc:sldMkLst>
      </pc:sldChg>
      <pc:sldChg chg="addSp delSp modSp new">
        <pc:chgData name="Khan, Zarrar" userId="S::zarrar.khan@pnnl.gov::095bd260-8ef1-42ff-97e1-3419182a8708" providerId="AD" clId="Web-{564E0D74-CA57-2509-B4E2-BD73AB3CD023}" dt="2023-04-10T15:02:17.126" v="217"/>
        <pc:sldMkLst>
          <pc:docMk/>
          <pc:sldMk cId="196528357" sldId="312"/>
        </pc:sldMkLst>
        <pc:spChg chg="mod">
          <ac:chgData name="Khan, Zarrar" userId="S::zarrar.khan@pnnl.gov::095bd260-8ef1-42ff-97e1-3419182a8708" providerId="AD" clId="Web-{564E0D74-CA57-2509-B4E2-BD73AB3CD023}" dt="2023-04-10T14:54:33.621" v="99" actId="20577"/>
          <ac:spMkLst>
            <pc:docMk/>
            <pc:sldMk cId="196528357" sldId="312"/>
            <ac:spMk id="3" creationId="{2BDD3889-B5C4-986C-9135-FCFD6EAB8458}"/>
          </ac:spMkLst>
        </pc:spChg>
        <pc:spChg chg="mod">
          <ac:chgData name="Khan, Zarrar" userId="S::zarrar.khan@pnnl.gov::095bd260-8ef1-42ff-97e1-3419182a8708" providerId="AD" clId="Web-{564E0D74-CA57-2509-B4E2-BD73AB3CD023}" dt="2023-04-10T14:55:25.684" v="153" actId="20577"/>
          <ac:spMkLst>
            <pc:docMk/>
            <pc:sldMk cId="196528357" sldId="312"/>
            <ac:spMk id="4" creationId="{A2CD9455-6CF9-1F7D-B318-A1CFF31FCBB4}"/>
          </ac:spMkLst>
        </pc:spChg>
        <pc:spChg chg="add mod">
          <ac:chgData name="Khan, Zarrar" userId="S::zarrar.khan@pnnl.gov::095bd260-8ef1-42ff-97e1-3419182a8708" providerId="AD" clId="Web-{564E0D74-CA57-2509-B4E2-BD73AB3CD023}" dt="2023-04-10T14:58:01.311" v="192" actId="14100"/>
          <ac:spMkLst>
            <pc:docMk/>
            <pc:sldMk cId="196528357" sldId="312"/>
            <ac:spMk id="6" creationId="{5E9630D3-9BA1-C3F6-491A-E1DE1BD627FD}"/>
          </ac:spMkLst>
        </pc:spChg>
        <pc:spChg chg="add mod">
          <ac:chgData name="Khan, Zarrar" userId="S::zarrar.khan@pnnl.gov::095bd260-8ef1-42ff-97e1-3419182a8708" providerId="AD" clId="Web-{564E0D74-CA57-2509-B4E2-BD73AB3CD023}" dt="2023-04-10T14:57:40.045" v="189" actId="1076"/>
          <ac:spMkLst>
            <pc:docMk/>
            <pc:sldMk cId="196528357" sldId="312"/>
            <ac:spMk id="9" creationId="{1804A9D2-842A-3E0A-6853-0DB39BC3BFF9}"/>
          </ac:spMkLst>
        </pc:spChg>
        <pc:grpChg chg="add del mod">
          <ac:chgData name="Khan, Zarrar" userId="S::zarrar.khan@pnnl.gov::095bd260-8ef1-42ff-97e1-3419182a8708" providerId="AD" clId="Web-{564E0D74-CA57-2509-B4E2-BD73AB3CD023}" dt="2023-04-10T15:02:17.126" v="217"/>
          <ac:grpSpMkLst>
            <pc:docMk/>
            <pc:sldMk cId="196528357" sldId="312"/>
            <ac:grpSpMk id="10" creationId="{B57ADA80-1008-12D6-C50E-9B895C31F5C8}"/>
          </ac:grpSpMkLst>
        </pc:grpChg>
        <pc:picChg chg="add mod">
          <ac:chgData name="Khan, Zarrar" userId="S::zarrar.khan@pnnl.gov::095bd260-8ef1-42ff-97e1-3419182a8708" providerId="AD" clId="Web-{564E0D74-CA57-2509-B4E2-BD73AB3CD023}" dt="2023-04-10T14:58:06.561" v="193" actId="1076"/>
          <ac:picMkLst>
            <pc:docMk/>
            <pc:sldMk cId="196528357" sldId="312"/>
            <ac:picMk id="8" creationId="{1A1F672F-F4C4-9222-5ECB-BA8C0B9C5C56}"/>
          </ac:picMkLst>
        </pc:picChg>
      </pc:sldChg>
      <pc:sldChg chg="delSp modSp new mod modClrScheme chgLayout">
        <pc:chgData name="Khan, Zarrar" userId="S::zarrar.khan@pnnl.gov::095bd260-8ef1-42ff-97e1-3419182a8708" providerId="AD" clId="Web-{564E0D74-CA57-2509-B4E2-BD73AB3CD023}" dt="2023-04-10T14:56:02.434" v="158"/>
        <pc:sldMkLst>
          <pc:docMk/>
          <pc:sldMk cId="2565024500" sldId="313"/>
        </pc:sldMkLst>
        <pc:spChg chg="mod ord">
          <ac:chgData name="Khan, Zarrar" userId="S::zarrar.khan@pnnl.gov::095bd260-8ef1-42ff-97e1-3419182a8708" providerId="AD" clId="Web-{564E0D74-CA57-2509-B4E2-BD73AB3CD023}" dt="2023-04-10T14:56:02.434" v="158"/>
          <ac:spMkLst>
            <pc:docMk/>
            <pc:sldMk cId="2565024500" sldId="313"/>
            <ac:spMk id="2" creationId="{C03FC4D1-DA09-CAFA-40FA-CB168CEAC0A1}"/>
          </ac:spMkLst>
        </pc:spChg>
        <pc:spChg chg="del">
          <ac:chgData name="Khan, Zarrar" userId="S::zarrar.khan@pnnl.gov::095bd260-8ef1-42ff-97e1-3419182a8708" providerId="AD" clId="Web-{564E0D74-CA57-2509-B4E2-BD73AB3CD023}" dt="2023-04-10T14:56:02.434" v="158"/>
          <ac:spMkLst>
            <pc:docMk/>
            <pc:sldMk cId="2565024500" sldId="313"/>
            <ac:spMk id="3" creationId="{22F5BFAD-3569-E099-EA38-E3F67C3D4631}"/>
          </ac:spMkLst>
        </pc:spChg>
        <pc:spChg chg="del">
          <ac:chgData name="Khan, Zarrar" userId="S::zarrar.khan@pnnl.gov::095bd260-8ef1-42ff-97e1-3419182a8708" providerId="AD" clId="Web-{564E0D74-CA57-2509-B4E2-BD73AB3CD023}" dt="2023-04-10T14:56:02.434" v="158"/>
          <ac:spMkLst>
            <pc:docMk/>
            <pc:sldMk cId="2565024500" sldId="313"/>
            <ac:spMk id="4" creationId="{35A8197A-EB22-C7AC-431F-024E0488362E}"/>
          </ac:spMkLst>
        </pc:spChg>
      </pc:sldChg>
      <pc:sldChg chg="addSp delSp modSp add replId">
        <pc:chgData name="Khan, Zarrar" userId="S::zarrar.khan@pnnl.gov::095bd260-8ef1-42ff-97e1-3419182a8708" providerId="AD" clId="Web-{564E0D74-CA57-2509-B4E2-BD73AB3CD023}" dt="2023-04-10T18:01:55.115" v="1142" actId="1076"/>
        <pc:sldMkLst>
          <pc:docMk/>
          <pc:sldMk cId="2767168063" sldId="314"/>
        </pc:sldMkLst>
        <pc:spChg chg="mod">
          <ac:chgData name="Khan, Zarrar" userId="S::zarrar.khan@pnnl.gov::095bd260-8ef1-42ff-97e1-3419182a8708" providerId="AD" clId="Web-{564E0D74-CA57-2509-B4E2-BD73AB3CD023}" dt="2023-04-10T16:57:36.097" v="647" actId="20577"/>
          <ac:spMkLst>
            <pc:docMk/>
            <pc:sldMk cId="2767168063" sldId="314"/>
            <ac:spMk id="3" creationId="{6FC58172-847D-CA40-D96A-4363CEA8A88C}"/>
          </ac:spMkLst>
        </pc:spChg>
        <pc:spChg chg="del">
          <ac:chgData name="Khan, Zarrar" userId="S::zarrar.khan@pnnl.gov::095bd260-8ef1-42ff-97e1-3419182a8708" providerId="AD" clId="Web-{564E0D74-CA57-2509-B4E2-BD73AB3CD023}" dt="2023-04-10T15:16:25.496" v="219"/>
          <ac:spMkLst>
            <pc:docMk/>
            <pc:sldMk cId="2767168063" sldId="314"/>
            <ac:spMk id="4" creationId="{079EB37F-4042-67DF-7644-E5D6DB694765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5.068" v="1137" actId="1076"/>
          <ac:spMkLst>
            <pc:docMk/>
            <pc:sldMk cId="2767168063" sldId="314"/>
            <ac:spMk id="4" creationId="{C21C51B8-5A2D-C8F9-315F-99E0C41A8AC5}"/>
          </ac:spMkLst>
        </pc:spChg>
        <pc:spChg chg="add del mod">
          <ac:chgData name="Khan, Zarrar" userId="S::zarrar.khan@pnnl.gov::095bd260-8ef1-42ff-97e1-3419182a8708" providerId="AD" clId="Web-{564E0D74-CA57-2509-B4E2-BD73AB3CD023}" dt="2023-04-10T15:16:30.136" v="220"/>
          <ac:spMkLst>
            <pc:docMk/>
            <pc:sldMk cId="2767168063" sldId="314"/>
            <ac:spMk id="7" creationId="{3EDC8138-839A-28D8-20B4-2EAD354545BF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5.115" v="1142" actId="1076"/>
          <ac:spMkLst>
            <pc:docMk/>
            <pc:sldMk cId="2767168063" sldId="314"/>
            <ac:spMk id="26" creationId="{95C31D11-BF7C-1837-9F16-D6F0CC33D3C5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4.990" v="1125" actId="1076"/>
          <ac:spMkLst>
            <pc:docMk/>
            <pc:sldMk cId="2767168063" sldId="314"/>
            <ac:spMk id="27" creationId="{6584EE36-ECF1-F5B7-FF7D-151FF6B96A48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4.912" v="1118" actId="1076"/>
          <ac:spMkLst>
            <pc:docMk/>
            <pc:sldMk cId="2767168063" sldId="314"/>
            <ac:spMk id="28" creationId="{90E07F4E-56B6-A2E2-EFA8-90BD97C1580E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0:43.254" v="1078" actId="1076"/>
          <ac:spMkLst>
            <pc:docMk/>
            <pc:sldMk cId="2767168063" sldId="314"/>
            <ac:spMk id="29" creationId="{E20902F0-E561-2244-777A-552B21702141}"/>
          </ac:spMkLst>
        </pc:spChg>
        <pc:spChg chg="add del">
          <ac:chgData name="Khan, Zarrar" userId="S::zarrar.khan@pnnl.gov::095bd260-8ef1-42ff-97e1-3419182a8708" providerId="AD" clId="Web-{564E0D74-CA57-2509-B4E2-BD73AB3CD023}" dt="2023-04-10T15:49:18.054" v="429"/>
          <ac:spMkLst>
            <pc:docMk/>
            <pc:sldMk cId="2767168063" sldId="314"/>
            <ac:spMk id="30" creationId="{FB7430CB-7FB4-CA49-4250-4127585513BA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0:43.270" v="1079" actId="1076"/>
          <ac:spMkLst>
            <pc:docMk/>
            <pc:sldMk cId="2767168063" sldId="314"/>
            <ac:spMk id="31" creationId="{139DF5DF-C9CF-1D2A-D166-85A7231C2DAA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5.052" v="1133" actId="1076"/>
          <ac:spMkLst>
            <pc:docMk/>
            <pc:sldMk cId="2767168063" sldId="314"/>
            <ac:spMk id="32" creationId="{21230F3C-8663-AB60-472C-E9972912C767}"/>
          </ac:spMkLst>
        </pc:spChg>
        <pc:grpChg chg="add mod">
          <ac:chgData name="Khan, Zarrar" userId="S::zarrar.khan@pnnl.gov::095bd260-8ef1-42ff-97e1-3419182a8708" providerId="AD" clId="Web-{564E0D74-CA57-2509-B4E2-BD73AB3CD023}" dt="2023-04-10T18:01:54.958" v="1119" actId="1076"/>
          <ac:grpSpMkLst>
            <pc:docMk/>
            <pc:sldMk cId="2767168063" sldId="314"/>
            <ac:grpSpMk id="5" creationId="{99CF809C-5F88-077D-E6FE-376D7DC4C2EA}"/>
          </ac:grpSpMkLst>
        </pc:grpChg>
        <pc:picChg chg="add mod">
          <ac:chgData name="Khan, Zarrar" userId="S::zarrar.khan@pnnl.gov::095bd260-8ef1-42ff-97e1-3419182a8708" providerId="AD" clId="Web-{564E0D74-CA57-2509-B4E2-BD73AB3CD023}" dt="2023-04-10T18:01:55.083" v="1138" actId="1076"/>
          <ac:picMkLst>
            <pc:docMk/>
            <pc:sldMk cId="2767168063" sldId="314"/>
            <ac:picMk id="9" creationId="{3F489248-CADA-A797-40A7-3606A84A900C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83" v="1139" actId="1076"/>
          <ac:picMkLst>
            <pc:docMk/>
            <pc:sldMk cId="2767168063" sldId="314"/>
            <ac:picMk id="10" creationId="{58AC361C-F2C5-0A7F-8F66-25A20E135C61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99" v="1140" actId="1076"/>
          <ac:picMkLst>
            <pc:docMk/>
            <pc:sldMk cId="2767168063" sldId="314"/>
            <ac:picMk id="11" creationId="{92BE1DA8-62A6-6EE7-6248-51C90477CF75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99" v="1141" actId="1076"/>
          <ac:picMkLst>
            <pc:docMk/>
            <pc:sldMk cId="2767168063" sldId="314"/>
            <ac:picMk id="12" creationId="{2CCD7BA0-E903-F8A1-D690-863E228EA61F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0:43.239" v="1076" actId="1076"/>
          <ac:picMkLst>
            <pc:docMk/>
            <pc:sldMk cId="2767168063" sldId="314"/>
            <ac:picMk id="13" creationId="{708021A3-489E-48EF-B14B-64D3E803644D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05" v="1126" actId="1076"/>
          <ac:picMkLst>
            <pc:docMk/>
            <pc:sldMk cId="2767168063" sldId="314"/>
            <ac:picMk id="14" creationId="{5BBB97D2-8C7E-320D-D100-2E23BC96EF67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05" v="1127" actId="1076"/>
          <ac:picMkLst>
            <pc:docMk/>
            <pc:sldMk cId="2767168063" sldId="314"/>
            <ac:picMk id="15" creationId="{36C86450-F2EB-1BAE-5CB7-D44386C73306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21" v="1128" actId="1076"/>
          <ac:picMkLst>
            <pc:docMk/>
            <pc:sldMk cId="2767168063" sldId="314"/>
            <ac:picMk id="16" creationId="{DBA3C7F4-4D0E-6E39-099E-040DA44B35CB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21" v="1129" actId="1076"/>
          <ac:picMkLst>
            <pc:docMk/>
            <pc:sldMk cId="2767168063" sldId="314"/>
            <ac:picMk id="17" creationId="{A49EF5BB-D8C5-CF33-5219-68D5EA444A54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21" v="1130" actId="1076"/>
          <ac:picMkLst>
            <pc:docMk/>
            <pc:sldMk cId="2767168063" sldId="314"/>
            <ac:picMk id="18" creationId="{9362CB8A-A91E-A7F0-447B-33A0051B00CD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37" v="1131" actId="1076"/>
          <ac:picMkLst>
            <pc:docMk/>
            <pc:sldMk cId="2767168063" sldId="314"/>
            <ac:picMk id="19" creationId="{CAD7B715-80CB-FAA3-48AC-8CBF19A7BD81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37" v="1132" actId="1076"/>
          <ac:picMkLst>
            <pc:docMk/>
            <pc:sldMk cId="2767168063" sldId="314"/>
            <ac:picMk id="20" creationId="{E9F10B58-0478-4A9E-7A59-FD1E6D64983F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58" v="1120" actId="1076"/>
          <ac:picMkLst>
            <pc:docMk/>
            <pc:sldMk cId="2767168063" sldId="314"/>
            <ac:picMk id="21" creationId="{481ACE76-BE60-33CD-CCB5-05A82F0EDFC3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74" v="1121" actId="1076"/>
          <ac:picMkLst>
            <pc:docMk/>
            <pc:sldMk cId="2767168063" sldId="314"/>
            <ac:picMk id="22" creationId="{8518CE75-CE6E-35FD-A465-2D34774A6FAB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74" v="1122" actId="1076"/>
          <ac:picMkLst>
            <pc:docMk/>
            <pc:sldMk cId="2767168063" sldId="314"/>
            <ac:picMk id="23" creationId="{D2161829-32FE-EF2A-760C-39C938E39FB3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74" v="1123" actId="1076"/>
          <ac:picMkLst>
            <pc:docMk/>
            <pc:sldMk cId="2767168063" sldId="314"/>
            <ac:picMk id="24" creationId="{266B3EF4-F9FB-06CD-9ED3-030119A1AC7E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90" v="1124" actId="1076"/>
          <ac:picMkLst>
            <pc:docMk/>
            <pc:sldMk cId="2767168063" sldId="314"/>
            <ac:picMk id="25" creationId="{061627AA-2181-4CF8-8BFF-D1BC058B8259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52" v="1134" actId="1076"/>
          <ac:picMkLst>
            <pc:docMk/>
            <pc:sldMk cId="2767168063" sldId="314"/>
            <ac:picMk id="33" creationId="{C57E79EC-A8D8-256E-1C44-9708DA36BD9E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5:58:36.889" v="527"/>
          <ac:picMkLst>
            <pc:docMk/>
            <pc:sldMk cId="2767168063" sldId="314"/>
            <ac:picMk id="34" creationId="{6989FE08-F8F8-69F8-E9E4-869330CE99B2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52" v="1135" actId="1076"/>
          <ac:picMkLst>
            <pc:docMk/>
            <pc:sldMk cId="2767168063" sldId="314"/>
            <ac:picMk id="35" creationId="{98A2ADD4-E49C-B1C0-1087-DEC9D06C2560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68" v="1136" actId="1076"/>
          <ac:picMkLst>
            <pc:docMk/>
            <pc:sldMk cId="2767168063" sldId="314"/>
            <ac:picMk id="36" creationId="{F441FAEA-5657-8E72-1094-590A3D118955}"/>
          </ac:picMkLst>
        </pc:picChg>
      </pc:sldChg>
      <pc:sldChg chg="addSp delSp modSp add replId">
        <pc:chgData name="Khan, Zarrar" userId="S::zarrar.khan@pnnl.gov::095bd260-8ef1-42ff-97e1-3419182a8708" providerId="AD" clId="Web-{564E0D74-CA57-2509-B4E2-BD73AB3CD023}" dt="2023-04-10T17:58:20.955" v="1051" actId="1076"/>
        <pc:sldMkLst>
          <pc:docMk/>
          <pc:sldMk cId="679439837" sldId="315"/>
        </pc:sldMkLst>
        <pc:spChg chg="mod">
          <ac:chgData name="Khan, Zarrar" userId="S::zarrar.khan@pnnl.gov::095bd260-8ef1-42ff-97e1-3419182a8708" providerId="AD" clId="Web-{564E0D74-CA57-2509-B4E2-BD73AB3CD023}" dt="2023-04-10T17:11:22.308" v="893" actId="20577"/>
          <ac:spMkLst>
            <pc:docMk/>
            <pc:sldMk cId="679439837" sldId="315"/>
            <ac:spMk id="3" creationId="{6FC58172-847D-CA40-D96A-4363CEA8A88C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690" v="594"/>
          <ac:spMkLst>
            <pc:docMk/>
            <pc:sldMk cId="679439837" sldId="315"/>
            <ac:spMk id="4" creationId="{C21C51B8-5A2D-C8F9-315F-99E0C41A8AC5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7:38.876" v="1050" actId="20577"/>
          <ac:spMkLst>
            <pc:docMk/>
            <pc:sldMk cId="679439837" sldId="315"/>
            <ac:spMk id="12" creationId="{DA6D2868-3184-EC3B-4E11-65A6C8A82837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603"/>
          <ac:spMkLst>
            <pc:docMk/>
            <pc:sldMk cId="679439837" sldId="315"/>
            <ac:spMk id="26" creationId="{95C31D11-BF7C-1837-9F16-D6F0CC33D3C5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602"/>
          <ac:spMkLst>
            <pc:docMk/>
            <pc:sldMk cId="679439837" sldId="315"/>
            <ac:spMk id="27" creationId="{6584EE36-ECF1-F5B7-FF7D-151FF6B96A48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601"/>
          <ac:spMkLst>
            <pc:docMk/>
            <pc:sldMk cId="679439837" sldId="315"/>
            <ac:spMk id="28" creationId="{90E07F4E-56B6-A2E2-EFA8-90BD97C1580E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600"/>
          <ac:spMkLst>
            <pc:docMk/>
            <pc:sldMk cId="679439837" sldId="315"/>
            <ac:spMk id="29" creationId="{E20902F0-E561-2244-777A-552B21702141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599"/>
          <ac:spMkLst>
            <pc:docMk/>
            <pc:sldMk cId="679439837" sldId="315"/>
            <ac:spMk id="31" creationId="{139DF5DF-C9CF-1D2A-D166-85A7231C2DAA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598"/>
          <ac:spMkLst>
            <pc:docMk/>
            <pc:sldMk cId="679439837" sldId="315"/>
            <ac:spMk id="32" creationId="{21230F3C-8663-AB60-472C-E9972912C767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4:26.233" v="1031" actId="1076"/>
          <ac:spMkLst>
            <pc:docMk/>
            <pc:sldMk cId="679439837" sldId="315"/>
            <ac:spMk id="38" creationId="{173C3362-D5A7-305C-F5DF-EFE32F594F40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4:26.233" v="1032" actId="1076"/>
          <ac:spMkLst>
            <pc:docMk/>
            <pc:sldMk cId="679439837" sldId="315"/>
            <ac:spMk id="39" creationId="{7260A5A8-E06C-D434-2E0D-1A2DCD424864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4:26.249" v="1033" actId="1076"/>
          <ac:spMkLst>
            <pc:docMk/>
            <pc:sldMk cId="679439837" sldId="315"/>
            <ac:spMk id="41" creationId="{395BE6FC-CA01-5709-E226-1314CC8FA0A3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4:26.264" v="1034" actId="1076"/>
          <ac:spMkLst>
            <pc:docMk/>
            <pc:sldMk cId="679439837" sldId="315"/>
            <ac:spMk id="42" creationId="{DFDACE49-02E7-172E-C820-E92AF8B9520D}"/>
          </ac:spMkLst>
        </pc:spChg>
        <pc:spChg chg="add del mod">
          <ac:chgData name="Khan, Zarrar" userId="S::zarrar.khan@pnnl.gov::095bd260-8ef1-42ff-97e1-3419182a8708" providerId="AD" clId="Web-{564E0D74-CA57-2509-B4E2-BD73AB3CD023}" dt="2023-04-10T17:49:59.120" v="964"/>
          <ac:spMkLst>
            <pc:docMk/>
            <pc:sldMk cId="679439837" sldId="315"/>
            <ac:spMk id="43" creationId="{2D9E030F-1E48-E050-911C-FD21078BE8E8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8:20.955" v="1051" actId="1076"/>
          <ac:spMkLst>
            <pc:docMk/>
            <pc:sldMk cId="679439837" sldId="315"/>
            <ac:spMk id="46" creationId="{D86E36EE-EE89-07E4-65FE-260FA10A1FC4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7:27.892" v="1044" actId="1076"/>
          <ac:spMkLst>
            <pc:docMk/>
            <pc:sldMk cId="679439837" sldId="315"/>
            <ac:spMk id="48" creationId="{CB5D09B8-8D82-92A1-F5D9-A6668E0ADEB6}"/>
          </ac:spMkLst>
        </pc:spChg>
        <pc:picChg chg="add mod modCrop">
          <ac:chgData name="Khan, Zarrar" userId="S::zarrar.khan@pnnl.gov::095bd260-8ef1-42ff-97e1-3419182a8708" providerId="AD" clId="Web-{564E0D74-CA57-2509-B4E2-BD73AB3CD023}" dt="2023-04-10T17:54:26.499" v="1036" actId="1076"/>
          <ac:picMkLst>
            <pc:docMk/>
            <pc:sldMk cId="679439837" sldId="315"/>
            <ac:picMk id="4" creationId="{C6D6F721-A005-FEE5-2774-E1DD1F1349A4}"/>
          </ac:picMkLst>
        </pc:picChg>
        <pc:picChg chg="add mod modCrop">
          <ac:chgData name="Khan, Zarrar" userId="S::zarrar.khan@pnnl.gov::095bd260-8ef1-42ff-97e1-3419182a8708" providerId="AD" clId="Web-{564E0D74-CA57-2509-B4E2-BD73AB3CD023}" dt="2023-04-10T17:54:26.749" v="1037" actId="1076"/>
          <ac:picMkLst>
            <pc:docMk/>
            <pc:sldMk cId="679439837" sldId="315"/>
            <ac:picMk id="5" creationId="{EEEE8BBC-91C4-3A6A-0837-CDB80598EF93}"/>
          </ac:picMkLst>
        </pc:picChg>
        <pc:picChg chg="add mod ord">
          <ac:chgData name="Khan, Zarrar" userId="S::zarrar.khan@pnnl.gov::095bd260-8ef1-42ff-97e1-3419182a8708" providerId="AD" clId="Web-{564E0D74-CA57-2509-B4E2-BD73AB3CD023}" dt="2023-04-10T17:54:25.999" v="1029" actId="1076"/>
          <ac:picMkLst>
            <pc:docMk/>
            <pc:sldMk cId="679439837" sldId="315"/>
            <ac:picMk id="7" creationId="{8389E6F4-0A62-B413-4DC9-950EB34CBC8E}"/>
          </ac:picMkLst>
        </pc:picChg>
        <pc:picChg chg="add mod modCrop">
          <ac:chgData name="Khan, Zarrar" userId="S::zarrar.khan@pnnl.gov::095bd260-8ef1-42ff-97e1-3419182a8708" providerId="AD" clId="Web-{564E0D74-CA57-2509-B4E2-BD73AB3CD023}" dt="2023-04-10T17:57:22.267" v="1042" actId="1076"/>
          <ac:picMkLst>
            <pc:docMk/>
            <pc:sldMk cId="679439837" sldId="315"/>
            <ac:picMk id="9" creationId="{06FB92FE-4605-2BCB-378C-282418AA16E6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20"/>
          <ac:picMkLst>
            <pc:docMk/>
            <pc:sldMk cId="679439837" sldId="315"/>
            <ac:picMk id="9" creationId="{3F489248-CADA-A797-40A7-3606A84A900C}"/>
          </ac:picMkLst>
        </pc:picChg>
        <pc:picChg chg="add mod ord modCrop">
          <ac:chgData name="Khan, Zarrar" userId="S::zarrar.khan@pnnl.gov::095bd260-8ef1-42ff-97e1-3419182a8708" providerId="AD" clId="Web-{564E0D74-CA57-2509-B4E2-BD73AB3CD023}" dt="2023-04-10T17:54:26.217" v="1030" actId="1076"/>
          <ac:picMkLst>
            <pc:docMk/>
            <pc:sldMk cId="679439837" sldId="315"/>
            <ac:picMk id="10" creationId="{54DA9975-5801-5128-79EE-05CBC2B08473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9"/>
          <ac:picMkLst>
            <pc:docMk/>
            <pc:sldMk cId="679439837" sldId="315"/>
            <ac:picMk id="10" creationId="{58AC361C-F2C5-0A7F-8F66-25A20E135C61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7:57:30.455" v="1045" actId="1076"/>
          <ac:picMkLst>
            <pc:docMk/>
            <pc:sldMk cId="679439837" sldId="315"/>
            <ac:picMk id="11" creationId="{1296CF0D-336B-C345-83F2-172FF8398199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8"/>
          <ac:picMkLst>
            <pc:docMk/>
            <pc:sldMk cId="679439837" sldId="315"/>
            <ac:picMk id="11" creationId="{92BE1DA8-62A6-6EE7-6248-51C90477CF75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7"/>
          <ac:picMkLst>
            <pc:docMk/>
            <pc:sldMk cId="679439837" sldId="315"/>
            <ac:picMk id="12" creationId="{2CCD7BA0-E903-F8A1-D690-863E228EA61F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6"/>
          <ac:picMkLst>
            <pc:docMk/>
            <pc:sldMk cId="679439837" sldId="315"/>
            <ac:picMk id="13" creationId="{708021A3-489E-48EF-B14B-64D3E803644D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5"/>
          <ac:picMkLst>
            <pc:docMk/>
            <pc:sldMk cId="679439837" sldId="315"/>
            <ac:picMk id="14" creationId="{5BBB97D2-8C7E-320D-D100-2E23BC96EF67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4"/>
          <ac:picMkLst>
            <pc:docMk/>
            <pc:sldMk cId="679439837" sldId="315"/>
            <ac:picMk id="15" creationId="{36C86450-F2EB-1BAE-5CB7-D44386C73306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3"/>
          <ac:picMkLst>
            <pc:docMk/>
            <pc:sldMk cId="679439837" sldId="315"/>
            <ac:picMk id="16" creationId="{DBA3C7F4-4D0E-6E39-099E-040DA44B35CB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2"/>
          <ac:picMkLst>
            <pc:docMk/>
            <pc:sldMk cId="679439837" sldId="315"/>
            <ac:picMk id="17" creationId="{A49EF5BB-D8C5-CF33-5219-68D5EA444A54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1"/>
          <ac:picMkLst>
            <pc:docMk/>
            <pc:sldMk cId="679439837" sldId="315"/>
            <ac:picMk id="18" creationId="{9362CB8A-A91E-A7F0-447B-33A0051B00CD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0"/>
          <ac:picMkLst>
            <pc:docMk/>
            <pc:sldMk cId="679439837" sldId="315"/>
            <ac:picMk id="19" creationId="{CAD7B715-80CB-FAA3-48AC-8CBF19A7BD81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9"/>
          <ac:picMkLst>
            <pc:docMk/>
            <pc:sldMk cId="679439837" sldId="315"/>
            <ac:picMk id="20" creationId="{E9F10B58-0478-4A9E-7A59-FD1E6D64983F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8"/>
          <ac:picMkLst>
            <pc:docMk/>
            <pc:sldMk cId="679439837" sldId="315"/>
            <ac:picMk id="21" creationId="{481ACE76-BE60-33CD-CCB5-05A82F0EDFC3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7"/>
          <ac:picMkLst>
            <pc:docMk/>
            <pc:sldMk cId="679439837" sldId="315"/>
            <ac:picMk id="22" creationId="{8518CE75-CE6E-35FD-A465-2D34774A6FAB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6"/>
          <ac:picMkLst>
            <pc:docMk/>
            <pc:sldMk cId="679439837" sldId="315"/>
            <ac:picMk id="23" creationId="{D2161829-32FE-EF2A-760C-39C938E39FB3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5"/>
          <ac:picMkLst>
            <pc:docMk/>
            <pc:sldMk cId="679439837" sldId="315"/>
            <ac:picMk id="24" creationId="{266B3EF4-F9FB-06CD-9ED3-030119A1AC7E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4"/>
          <ac:picMkLst>
            <pc:docMk/>
            <pc:sldMk cId="679439837" sldId="315"/>
            <ac:picMk id="25" creationId="{061627AA-2181-4CF8-8BFF-D1BC058B8259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597"/>
          <ac:picMkLst>
            <pc:docMk/>
            <pc:sldMk cId="679439837" sldId="315"/>
            <ac:picMk id="33" creationId="{C57E79EC-A8D8-256E-1C44-9708DA36BD9E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7:52:29.809" v="981"/>
          <ac:picMkLst>
            <pc:docMk/>
            <pc:sldMk cId="679439837" sldId="315"/>
            <ac:picMk id="34" creationId="{F2ED3021-49E3-F50E-F408-7AA30B16D9B1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596"/>
          <ac:picMkLst>
            <pc:docMk/>
            <pc:sldMk cId="679439837" sldId="315"/>
            <ac:picMk id="35" creationId="{98A2ADD4-E49C-B1C0-1087-DEC9D06C2560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595"/>
          <ac:picMkLst>
            <pc:docMk/>
            <pc:sldMk cId="679439837" sldId="315"/>
            <ac:picMk id="36" creationId="{F441FAEA-5657-8E72-1094-590A3D118955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7:42:58.941" v="932"/>
          <ac:picMkLst>
            <pc:docMk/>
            <pc:sldMk cId="679439837" sldId="315"/>
            <ac:picMk id="40" creationId="{853B72FB-CEC0-AB43-519A-44D0CFC7519D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7:42:58.941" v="931"/>
          <ac:picMkLst>
            <pc:docMk/>
            <pc:sldMk cId="679439837" sldId="315"/>
            <ac:picMk id="44" creationId="{D90485D1-E561-1C64-782A-3C175926DF75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7:42:58.941" v="930"/>
          <ac:picMkLst>
            <pc:docMk/>
            <pc:sldMk cId="679439837" sldId="315"/>
            <ac:picMk id="47" creationId="{8AFF22CD-9608-94B2-6D9A-43AB79543F40}"/>
          </ac:picMkLst>
        </pc:picChg>
      </pc:sldChg>
    </pc:docChg>
  </pc:docChgLst>
  <pc:docChgLst>
    <pc:chgData name="Khan, Zarrar" userId="095bd260-8ef1-42ff-97e1-3419182a8708" providerId="ADAL" clId="{21234510-DBB2-42E1-A003-23B4B45563AF}"/>
    <pc:docChg chg="undo redo custSel addSld delSld modSld sldOrd modMainMaster replTag">
      <pc:chgData name="Khan, Zarrar" userId="095bd260-8ef1-42ff-97e1-3419182a8708" providerId="ADAL" clId="{21234510-DBB2-42E1-A003-23B4B45563AF}" dt="2023-04-13T15:47:37.207" v="5345" actId="20577"/>
      <pc:docMkLst>
        <pc:docMk/>
      </pc:docMkLst>
      <pc:sldChg chg="delSp modSp mod">
        <pc:chgData name="Khan, Zarrar" userId="095bd260-8ef1-42ff-97e1-3419182a8708" providerId="ADAL" clId="{21234510-DBB2-42E1-A003-23B4B45563AF}" dt="2023-04-13T00:47:07.176" v="3419" actId="20577"/>
        <pc:sldMkLst>
          <pc:docMk/>
          <pc:sldMk cId="1152154647" sldId="260"/>
        </pc:sldMkLst>
        <pc:spChg chg="mod">
          <ac:chgData name="Khan, Zarrar" userId="095bd260-8ef1-42ff-97e1-3419182a8708" providerId="ADAL" clId="{21234510-DBB2-42E1-A003-23B4B45563AF}" dt="2023-04-13T00:47:07.176" v="3419" actId="20577"/>
          <ac:spMkLst>
            <pc:docMk/>
            <pc:sldMk cId="1152154647" sldId="260"/>
            <ac:spMk id="4" creationId="{3C886310-1A8B-41C6-8ABF-4E949224625A}"/>
          </ac:spMkLst>
        </pc:spChg>
        <pc:spChg chg="del">
          <ac:chgData name="Khan, Zarrar" userId="095bd260-8ef1-42ff-97e1-3419182a8708" providerId="ADAL" clId="{21234510-DBB2-42E1-A003-23B4B45563AF}" dt="2023-04-13T00:46:40.144" v="3400" actId="478"/>
          <ac:spMkLst>
            <pc:docMk/>
            <pc:sldMk cId="1152154647" sldId="260"/>
            <ac:spMk id="5" creationId="{2599C3C0-764A-4145-9480-D79B28BB6551}"/>
          </ac:spMkLst>
        </pc:spChg>
      </pc:sldChg>
      <pc:sldChg chg="modSp mod">
        <pc:chgData name="Khan, Zarrar" userId="095bd260-8ef1-42ff-97e1-3419182a8708" providerId="ADAL" clId="{21234510-DBB2-42E1-A003-23B4B45563AF}" dt="2023-03-13T19:11:37.378" v="71" actId="20577"/>
        <pc:sldMkLst>
          <pc:docMk/>
          <pc:sldMk cId="2517477693" sldId="303"/>
        </pc:sldMkLst>
        <pc:spChg chg="mod">
          <ac:chgData name="Khan, Zarrar" userId="095bd260-8ef1-42ff-97e1-3419182a8708" providerId="ADAL" clId="{21234510-DBB2-42E1-A003-23B4B45563AF}" dt="2023-03-13T19:11:37.378" v="71" actId="20577"/>
          <ac:spMkLst>
            <pc:docMk/>
            <pc:sldMk cId="2517477693" sldId="303"/>
            <ac:spMk id="4" creationId="{079EB37F-4042-67DF-7644-E5D6DB694765}"/>
          </ac:spMkLst>
        </pc:spChg>
      </pc:sldChg>
      <pc:sldChg chg="addSp delSp modSp del mod ord delCm modCm">
        <pc:chgData name="Khan, Zarrar" userId="095bd260-8ef1-42ff-97e1-3419182a8708" providerId="ADAL" clId="{21234510-DBB2-42E1-A003-23B4B45563AF}" dt="2023-04-12T17:50:17.631" v="2915" actId="47"/>
        <pc:sldMkLst>
          <pc:docMk/>
          <pc:sldMk cId="3247699481" sldId="304"/>
        </pc:sldMkLst>
        <pc:spChg chg="mod">
          <ac:chgData name="Khan, Zarrar" userId="095bd260-8ef1-42ff-97e1-3419182a8708" providerId="ADAL" clId="{21234510-DBB2-42E1-A003-23B4B45563AF}" dt="2023-04-11T15:29:51.062" v="1411" actId="20577"/>
          <ac:spMkLst>
            <pc:docMk/>
            <pc:sldMk cId="3247699481" sldId="304"/>
            <ac:spMk id="3" creationId="{9EBE94D4-5405-0BE3-84E2-76977680D920}"/>
          </ac:spMkLst>
        </pc:spChg>
        <pc:spChg chg="add del mod">
          <ac:chgData name="Khan, Zarrar" userId="095bd260-8ef1-42ff-97e1-3419182a8708" providerId="ADAL" clId="{21234510-DBB2-42E1-A003-23B4B45563AF}" dt="2023-04-05T20:43:16.639" v="114" actId="478"/>
          <ac:spMkLst>
            <pc:docMk/>
            <pc:sldMk cId="3247699481" sldId="304"/>
            <ac:spMk id="4" creationId="{95C58880-3016-1F52-663D-D2CAE886799F}"/>
          </ac:spMkLst>
        </pc:spChg>
        <pc:spChg chg="add mod">
          <ac:chgData name="Khan, Zarrar" userId="095bd260-8ef1-42ff-97e1-3419182a8708" providerId="ADAL" clId="{21234510-DBB2-42E1-A003-23B4B45563AF}" dt="2023-04-11T15:33:55.200" v="1434" actId="1076"/>
          <ac:spMkLst>
            <pc:docMk/>
            <pc:sldMk cId="3247699481" sldId="304"/>
            <ac:spMk id="6" creationId="{664F7E69-0AD0-DC3D-0A07-D289C4703006}"/>
          </ac:spMkLst>
        </pc:spChg>
        <pc:spChg chg="add mod">
          <ac:chgData name="Khan, Zarrar" userId="095bd260-8ef1-42ff-97e1-3419182a8708" providerId="ADAL" clId="{21234510-DBB2-42E1-A003-23B4B45563AF}" dt="2023-04-11T15:34:13.834" v="1451" actId="1076"/>
          <ac:spMkLst>
            <pc:docMk/>
            <pc:sldMk cId="3247699481" sldId="304"/>
            <ac:spMk id="9" creationId="{D5A1A168-451A-6834-50EA-279684755081}"/>
          </ac:spMkLst>
        </pc:spChg>
        <pc:picChg chg="add del mod">
          <ac:chgData name="Khan, Zarrar" userId="095bd260-8ef1-42ff-97e1-3419182a8708" providerId="ADAL" clId="{21234510-DBB2-42E1-A003-23B4B45563AF}" dt="2023-04-05T20:44:24.640" v="121" actId="478"/>
          <ac:picMkLst>
            <pc:docMk/>
            <pc:sldMk cId="3247699481" sldId="304"/>
            <ac:picMk id="6" creationId="{8DA182AE-7B20-7562-0A99-AFC47EFAA340}"/>
          </ac:picMkLst>
        </pc:picChg>
        <pc:picChg chg="add mod">
          <ac:chgData name="Khan, Zarrar" userId="095bd260-8ef1-42ff-97e1-3419182a8708" providerId="ADAL" clId="{21234510-DBB2-42E1-A003-23B4B45563AF}" dt="2023-04-11T15:28:28.175" v="1410" actId="1076"/>
          <ac:picMkLst>
            <pc:docMk/>
            <pc:sldMk cId="3247699481" sldId="304"/>
            <ac:picMk id="8" creationId="{02EDAF0E-9CFE-1790-9624-1ADE7C4C28C1}"/>
          </ac:picMkLst>
        </pc:picChg>
        <pc:picChg chg="add del mod">
          <ac:chgData name="Khan, Zarrar" userId="095bd260-8ef1-42ff-97e1-3419182a8708" providerId="ADAL" clId="{21234510-DBB2-42E1-A003-23B4B45563AF}" dt="2023-04-11T13:46:05.763" v="443" actId="478"/>
          <ac:picMkLst>
            <pc:docMk/>
            <pc:sldMk cId="3247699481" sldId="304"/>
            <ac:picMk id="10" creationId="{48F5A2BE-90E2-79BB-8FD0-C260CFE89FC2}"/>
          </ac:picMkLst>
        </pc:picChg>
        <pc:picChg chg="add mod">
          <ac:chgData name="Khan, Zarrar" userId="095bd260-8ef1-42ff-97e1-3419182a8708" providerId="ADAL" clId="{21234510-DBB2-42E1-A003-23B4B45563AF}" dt="2023-04-11T15:28:25.088" v="1409" actId="1076"/>
          <ac:picMkLst>
            <pc:docMk/>
            <pc:sldMk cId="3247699481" sldId="304"/>
            <ac:picMk id="12" creationId="{C9EAB9A4-8740-DDDD-EE15-E1E0FD089CB6}"/>
          </ac:picMkLst>
        </pc:picChg>
      </pc:sldChg>
      <pc:sldChg chg="addSp delSp modSp mod delCm modCm">
        <pc:chgData name="Khan, Zarrar" userId="095bd260-8ef1-42ff-97e1-3419182a8708" providerId="ADAL" clId="{21234510-DBB2-42E1-A003-23B4B45563AF}" dt="2023-04-13T12:32:32.809" v="4878" actId="20577"/>
        <pc:sldMkLst>
          <pc:docMk/>
          <pc:sldMk cId="1728146141" sldId="305"/>
        </pc:sldMkLst>
        <pc:spChg chg="mod">
          <ac:chgData name="Khan, Zarrar" userId="095bd260-8ef1-42ff-97e1-3419182a8708" providerId="ADAL" clId="{21234510-DBB2-42E1-A003-23B4B45563AF}" dt="2023-04-13T12:32:32.809" v="4878" actId="20577"/>
          <ac:spMkLst>
            <pc:docMk/>
            <pc:sldMk cId="1728146141" sldId="305"/>
            <ac:spMk id="3" creationId="{4E3B0964-CF29-7C3A-13B7-74CC0218A38F}"/>
          </ac:spMkLst>
        </pc:spChg>
        <pc:spChg chg="del mod">
          <ac:chgData name="Khan, Zarrar" userId="095bd260-8ef1-42ff-97e1-3419182a8708" providerId="ADAL" clId="{21234510-DBB2-42E1-A003-23B4B45563AF}" dt="2023-04-13T11:46:46.277" v="4475" actId="478"/>
          <ac:spMkLst>
            <pc:docMk/>
            <pc:sldMk cId="1728146141" sldId="305"/>
            <ac:spMk id="4" creationId="{C289E67F-517C-9518-AEE3-FDEBFB2A89F2}"/>
          </ac:spMkLst>
        </pc:spChg>
        <pc:spChg chg="add del mod">
          <ac:chgData name="Khan, Zarrar" userId="095bd260-8ef1-42ff-97e1-3419182a8708" providerId="ADAL" clId="{21234510-DBB2-42E1-A003-23B4B45563AF}" dt="2023-04-13T11:46:48.244" v="4476" actId="478"/>
          <ac:spMkLst>
            <pc:docMk/>
            <pc:sldMk cId="1728146141" sldId="305"/>
            <ac:spMk id="6" creationId="{C935C0B6-9AE4-AC97-A9BE-C8631614D280}"/>
          </ac:spMkLst>
        </pc:spChg>
        <pc:spChg chg="add mod">
          <ac:chgData name="Khan, Zarrar" userId="095bd260-8ef1-42ff-97e1-3419182a8708" providerId="ADAL" clId="{21234510-DBB2-42E1-A003-23B4B45563AF}" dt="2023-04-13T12:15:16.621" v="4829" actId="1076"/>
          <ac:spMkLst>
            <pc:docMk/>
            <pc:sldMk cId="1728146141" sldId="305"/>
            <ac:spMk id="8" creationId="{C2B2F772-C988-6E36-6937-BB1F201C21F2}"/>
          </ac:spMkLst>
        </pc:spChg>
        <pc:spChg chg="add del mod">
          <ac:chgData name="Khan, Zarrar" userId="095bd260-8ef1-42ff-97e1-3419182a8708" providerId="ADAL" clId="{21234510-DBB2-42E1-A003-23B4B45563AF}" dt="2023-04-13T12:13:53.912" v="4797" actId="478"/>
          <ac:spMkLst>
            <pc:docMk/>
            <pc:sldMk cId="1728146141" sldId="305"/>
            <ac:spMk id="13" creationId="{2A8BA029-6B08-D3DC-EED1-45EBF3D1F170}"/>
          </ac:spMkLst>
        </pc:spChg>
        <pc:spChg chg="add mod">
          <ac:chgData name="Khan, Zarrar" userId="095bd260-8ef1-42ff-97e1-3419182a8708" providerId="ADAL" clId="{21234510-DBB2-42E1-A003-23B4B45563AF}" dt="2023-04-13T12:15:50.795" v="4842" actId="1076"/>
          <ac:spMkLst>
            <pc:docMk/>
            <pc:sldMk cId="1728146141" sldId="305"/>
            <ac:spMk id="17" creationId="{4F99E072-2679-F411-B0F9-4FA44C5FA5E2}"/>
          </ac:spMkLst>
        </pc:spChg>
        <pc:grpChg chg="add del mod">
          <ac:chgData name="Khan, Zarrar" userId="095bd260-8ef1-42ff-97e1-3419182a8708" providerId="ADAL" clId="{21234510-DBB2-42E1-A003-23B4B45563AF}" dt="2023-04-13T12:10:16.671" v="4550" actId="478"/>
          <ac:grpSpMkLst>
            <pc:docMk/>
            <pc:sldMk cId="1728146141" sldId="305"/>
            <ac:grpSpMk id="9" creationId="{AA07E81D-B046-DBB1-2828-100F9BE92685}"/>
          </ac:grpSpMkLst>
        </pc:grpChg>
        <pc:picChg chg="add mod ord">
          <ac:chgData name="Khan, Zarrar" userId="095bd260-8ef1-42ff-97e1-3419182a8708" providerId="ADAL" clId="{21234510-DBB2-42E1-A003-23B4B45563AF}" dt="2023-04-13T12:32:27.077" v="4869" actId="1076"/>
          <ac:picMkLst>
            <pc:docMk/>
            <pc:sldMk cId="1728146141" sldId="305"/>
            <ac:picMk id="11" creationId="{F35EFFE8-24F5-E1A8-E525-2811083F2D5A}"/>
          </ac:picMkLst>
        </pc:picChg>
        <pc:picChg chg="add mod">
          <ac:chgData name="Khan, Zarrar" userId="095bd260-8ef1-42ff-97e1-3419182a8708" providerId="ADAL" clId="{21234510-DBB2-42E1-A003-23B4B45563AF}" dt="2023-04-13T12:15:31.965" v="4833" actId="1076"/>
          <ac:picMkLst>
            <pc:docMk/>
            <pc:sldMk cId="1728146141" sldId="305"/>
            <ac:picMk id="15" creationId="{8F0F28FD-E8E3-C72F-D761-113F45214500}"/>
          </ac:picMkLst>
        </pc:picChg>
        <pc:picChg chg="add del mod">
          <ac:chgData name="Khan, Zarrar" userId="095bd260-8ef1-42ff-97e1-3419182a8708" providerId="ADAL" clId="{21234510-DBB2-42E1-A003-23B4B45563AF}" dt="2023-04-13T11:59:54.925" v="4490" actId="478"/>
          <ac:picMkLst>
            <pc:docMk/>
            <pc:sldMk cId="1728146141" sldId="305"/>
            <ac:picMk id="1026" creationId="{C300AC40-68F0-E72C-F728-CF38EC654C80}"/>
          </ac:picMkLst>
        </pc:picChg>
        <pc:picChg chg="add mod">
          <ac:chgData name="Khan, Zarrar" userId="095bd260-8ef1-42ff-97e1-3419182a8708" providerId="ADAL" clId="{21234510-DBB2-42E1-A003-23B4B45563AF}" dt="2023-04-13T12:15:05.317" v="4826" actId="1076"/>
          <ac:picMkLst>
            <pc:docMk/>
            <pc:sldMk cId="1728146141" sldId="305"/>
            <ac:picMk id="1028" creationId="{0085F977-4C26-3F9C-2A97-5939D2A07ADE}"/>
          </ac:picMkLst>
        </pc:picChg>
        <pc:picChg chg="add del mod">
          <ac:chgData name="Khan, Zarrar" userId="095bd260-8ef1-42ff-97e1-3419182a8708" providerId="ADAL" clId="{21234510-DBB2-42E1-A003-23B4B45563AF}" dt="2023-04-13T12:10:16.671" v="4550" actId="478"/>
          <ac:picMkLst>
            <pc:docMk/>
            <pc:sldMk cId="1728146141" sldId="305"/>
            <ac:picMk id="1030" creationId="{4ED82643-868B-EE3D-A3EF-E56B847183A5}"/>
          </ac:picMkLst>
        </pc:picChg>
        <pc:picChg chg="add mod">
          <ac:chgData name="Khan, Zarrar" userId="095bd260-8ef1-42ff-97e1-3419182a8708" providerId="ADAL" clId="{21234510-DBB2-42E1-A003-23B4B45563AF}" dt="2023-04-13T12:15:05.317" v="4826" actId="1076"/>
          <ac:picMkLst>
            <pc:docMk/>
            <pc:sldMk cId="1728146141" sldId="305"/>
            <ac:picMk id="1032" creationId="{240696B2-5078-8AE2-B79C-FDF60DFE465D}"/>
          </ac:picMkLst>
        </pc:picChg>
      </pc:sldChg>
      <pc:sldChg chg="addSp delSp modSp mod ord modNotesTx">
        <pc:chgData name="Khan, Zarrar" userId="095bd260-8ef1-42ff-97e1-3419182a8708" providerId="ADAL" clId="{21234510-DBB2-42E1-A003-23B4B45563AF}" dt="2023-04-13T01:35:31.282" v="4197" actId="208"/>
        <pc:sldMkLst>
          <pc:docMk/>
          <pc:sldMk cId="2211768833" sldId="306"/>
        </pc:sldMkLst>
        <pc:spChg chg="mod">
          <ac:chgData name="Khan, Zarrar" userId="095bd260-8ef1-42ff-97e1-3419182a8708" providerId="ADAL" clId="{21234510-DBB2-42E1-A003-23B4B45563AF}" dt="2023-04-13T01:16:08.754" v="3672" actId="20577"/>
          <ac:spMkLst>
            <pc:docMk/>
            <pc:sldMk cId="2211768833" sldId="306"/>
            <ac:spMk id="3" creationId="{CA3F4DA1-811B-7F6E-C8BE-3602032992B8}"/>
          </ac:spMkLst>
        </pc:spChg>
        <pc:spChg chg="del mod">
          <ac:chgData name="Khan, Zarrar" userId="095bd260-8ef1-42ff-97e1-3419182a8708" providerId="ADAL" clId="{21234510-DBB2-42E1-A003-23B4B45563AF}" dt="2023-04-11T14:46:40.913" v="1079" actId="478"/>
          <ac:spMkLst>
            <pc:docMk/>
            <pc:sldMk cId="2211768833" sldId="306"/>
            <ac:spMk id="4" creationId="{794033EF-246F-E548-C087-6F92DE9A13C3}"/>
          </ac:spMkLst>
        </pc:spChg>
        <pc:spChg chg="add del mod">
          <ac:chgData name="Khan, Zarrar" userId="095bd260-8ef1-42ff-97e1-3419182a8708" providerId="ADAL" clId="{21234510-DBB2-42E1-A003-23B4B45563AF}" dt="2023-04-13T01:14:41.274" v="3609"/>
          <ac:spMkLst>
            <pc:docMk/>
            <pc:sldMk cId="2211768833" sldId="306"/>
            <ac:spMk id="5" creationId="{668C9193-F275-81AC-157F-677D2F1C224C}"/>
          </ac:spMkLst>
        </pc:spChg>
        <pc:spChg chg="add del mod">
          <ac:chgData name="Khan, Zarrar" userId="095bd260-8ef1-42ff-97e1-3419182a8708" providerId="ADAL" clId="{21234510-DBB2-42E1-A003-23B4B45563AF}" dt="2023-04-13T01:14:15.497" v="3604"/>
          <ac:spMkLst>
            <pc:docMk/>
            <pc:sldMk cId="2211768833" sldId="306"/>
            <ac:spMk id="8" creationId="{55FEF033-BC5A-BC51-E429-694ECE179281}"/>
          </ac:spMkLst>
        </pc:spChg>
        <pc:spChg chg="add mod">
          <ac:chgData name="Khan, Zarrar" userId="095bd260-8ef1-42ff-97e1-3419182a8708" providerId="ADAL" clId="{21234510-DBB2-42E1-A003-23B4B45563AF}" dt="2023-04-13T01:17:31.276" v="3694" actId="1076"/>
          <ac:spMkLst>
            <pc:docMk/>
            <pc:sldMk cId="2211768833" sldId="306"/>
            <ac:spMk id="9" creationId="{0C56CA19-F9E7-B950-0A19-6F91ECB493BA}"/>
          </ac:spMkLst>
        </pc:spChg>
        <pc:spChg chg="add mod">
          <ac:chgData name="Khan, Zarrar" userId="095bd260-8ef1-42ff-97e1-3419182a8708" providerId="ADAL" clId="{21234510-DBB2-42E1-A003-23B4B45563AF}" dt="2023-04-13T01:18:50.254" v="3800" actId="1076"/>
          <ac:spMkLst>
            <pc:docMk/>
            <pc:sldMk cId="2211768833" sldId="306"/>
            <ac:spMk id="10" creationId="{D5F3135F-6447-CB62-EAE2-21DC13090DD0}"/>
          </ac:spMkLst>
        </pc:spChg>
        <pc:spChg chg="add mod">
          <ac:chgData name="Khan, Zarrar" userId="095bd260-8ef1-42ff-97e1-3419182a8708" providerId="ADAL" clId="{21234510-DBB2-42E1-A003-23B4B45563AF}" dt="2023-04-13T01:35:14.511" v="4196" actId="1076"/>
          <ac:spMkLst>
            <pc:docMk/>
            <pc:sldMk cId="2211768833" sldId="306"/>
            <ac:spMk id="11" creationId="{86539E4E-7D20-FB26-5358-ADE04B34A141}"/>
          </ac:spMkLst>
        </pc:spChg>
        <pc:spChg chg="add mod">
          <ac:chgData name="Khan, Zarrar" userId="095bd260-8ef1-42ff-97e1-3419182a8708" providerId="ADAL" clId="{21234510-DBB2-42E1-A003-23B4B45563AF}" dt="2023-04-13T01:30:59.295" v="3891" actId="1076"/>
          <ac:spMkLst>
            <pc:docMk/>
            <pc:sldMk cId="2211768833" sldId="306"/>
            <ac:spMk id="12" creationId="{2BB77E5F-AEC7-D093-A92E-399CDA1F1B15}"/>
          </ac:spMkLst>
        </pc:spChg>
        <pc:spChg chg="add mod">
          <ac:chgData name="Khan, Zarrar" userId="095bd260-8ef1-42ff-97e1-3419182a8708" providerId="ADAL" clId="{21234510-DBB2-42E1-A003-23B4B45563AF}" dt="2023-04-13T01:30:59.471" v="3897" actId="1076"/>
          <ac:spMkLst>
            <pc:docMk/>
            <pc:sldMk cId="2211768833" sldId="306"/>
            <ac:spMk id="13" creationId="{0D219099-1DF6-67FC-EF74-574796581E67}"/>
          </ac:spMkLst>
        </pc:spChg>
        <pc:picChg chg="add mod modCrop">
          <ac:chgData name="Khan, Zarrar" userId="095bd260-8ef1-42ff-97e1-3419182a8708" providerId="ADAL" clId="{21234510-DBB2-42E1-A003-23B4B45563AF}" dt="2023-04-13T01:30:59.433" v="3896" actId="1076"/>
          <ac:picMkLst>
            <pc:docMk/>
            <pc:sldMk cId="2211768833" sldId="306"/>
            <ac:picMk id="7" creationId="{B59C2008-8A29-7371-1024-3A5EBCAD2564}"/>
          </ac:picMkLst>
        </pc:picChg>
        <pc:picChg chg="add del mod">
          <ac:chgData name="Khan, Zarrar" userId="095bd260-8ef1-42ff-97e1-3419182a8708" providerId="ADAL" clId="{21234510-DBB2-42E1-A003-23B4B45563AF}" dt="2023-04-13T01:07:14.923" v="3579" actId="478"/>
          <ac:picMkLst>
            <pc:docMk/>
            <pc:sldMk cId="2211768833" sldId="306"/>
            <ac:picMk id="1026" creationId="{60665A9A-E81D-ADF9-9F7A-0E4CDE326612}"/>
          </ac:picMkLst>
        </pc:picChg>
        <pc:picChg chg="add mod">
          <ac:chgData name="Khan, Zarrar" userId="095bd260-8ef1-42ff-97e1-3419182a8708" providerId="ADAL" clId="{21234510-DBB2-42E1-A003-23B4B45563AF}" dt="2023-04-13T01:30:59.560" v="3900" actId="1076"/>
          <ac:picMkLst>
            <pc:docMk/>
            <pc:sldMk cId="2211768833" sldId="306"/>
            <ac:picMk id="1028" creationId="{F5EAF318-DA6F-C9A8-F635-05D8B82EE3C8}"/>
          </ac:picMkLst>
        </pc:picChg>
        <pc:picChg chg="add mod">
          <ac:chgData name="Khan, Zarrar" userId="095bd260-8ef1-42ff-97e1-3419182a8708" providerId="ADAL" clId="{21234510-DBB2-42E1-A003-23B4B45563AF}" dt="2023-04-13T01:35:31.282" v="4197" actId="208"/>
          <ac:picMkLst>
            <pc:docMk/>
            <pc:sldMk cId="2211768833" sldId="306"/>
            <ac:picMk id="2050" creationId="{7574F66D-5FF9-A066-BE42-8671F584B9AB}"/>
          </ac:picMkLst>
        </pc:picChg>
        <pc:picChg chg="add del mod">
          <ac:chgData name="Khan, Zarrar" userId="095bd260-8ef1-42ff-97e1-3419182a8708" providerId="ADAL" clId="{21234510-DBB2-42E1-A003-23B4B45563AF}" dt="2023-04-12T20:11:00.160" v="3252" actId="478"/>
          <ac:picMkLst>
            <pc:docMk/>
            <pc:sldMk cId="2211768833" sldId="306"/>
            <ac:picMk id="2052" creationId="{D51BE326-2767-1D6B-518C-D7C3C1A117A4}"/>
          </ac:picMkLst>
        </pc:picChg>
        <pc:picChg chg="add del mod">
          <ac:chgData name="Khan, Zarrar" userId="095bd260-8ef1-42ff-97e1-3419182a8708" providerId="ADAL" clId="{21234510-DBB2-42E1-A003-23B4B45563AF}" dt="2023-04-12T19:55:30.875" v="3112" actId="478"/>
          <ac:picMkLst>
            <pc:docMk/>
            <pc:sldMk cId="2211768833" sldId="306"/>
            <ac:picMk id="2054" creationId="{FC3C35C0-CE0D-97BA-67D4-65F0C45235A7}"/>
          </ac:picMkLst>
        </pc:picChg>
        <pc:picChg chg="add mod">
          <ac:chgData name="Khan, Zarrar" userId="095bd260-8ef1-42ff-97e1-3419182a8708" providerId="ADAL" clId="{21234510-DBB2-42E1-A003-23B4B45563AF}" dt="2023-04-13T01:25:57.313" v="3801" actId="1076"/>
          <ac:picMkLst>
            <pc:docMk/>
            <pc:sldMk cId="2211768833" sldId="306"/>
            <ac:picMk id="2056" creationId="{6A05934F-4A16-2290-62EB-240AA6768DDF}"/>
          </ac:picMkLst>
        </pc:picChg>
        <pc:picChg chg="add mod">
          <ac:chgData name="Khan, Zarrar" userId="095bd260-8ef1-42ff-97e1-3419182a8708" providerId="ADAL" clId="{21234510-DBB2-42E1-A003-23B4B45563AF}" dt="2023-04-13T01:17:53.791" v="3699" actId="1076"/>
          <ac:picMkLst>
            <pc:docMk/>
            <pc:sldMk cId="2211768833" sldId="306"/>
            <ac:picMk id="2058" creationId="{57109A55-9886-F050-6CB6-A60883ADFCFA}"/>
          </ac:picMkLst>
        </pc:picChg>
      </pc:sldChg>
      <pc:sldChg chg="del">
        <pc:chgData name="Khan, Zarrar" userId="095bd260-8ef1-42ff-97e1-3419182a8708" providerId="ADAL" clId="{21234510-DBB2-42E1-A003-23B4B45563AF}" dt="2023-04-11T14:53:36.406" v="1129" actId="47"/>
        <pc:sldMkLst>
          <pc:docMk/>
          <pc:sldMk cId="1421096104" sldId="307"/>
        </pc:sldMkLst>
      </pc:sldChg>
      <pc:sldChg chg="modSp del mod">
        <pc:chgData name="Khan, Zarrar" userId="095bd260-8ef1-42ff-97e1-3419182a8708" providerId="ADAL" clId="{21234510-DBB2-42E1-A003-23B4B45563AF}" dt="2023-04-12T17:21:07.087" v="2686" actId="47"/>
        <pc:sldMkLst>
          <pc:docMk/>
          <pc:sldMk cId="1463233527" sldId="308"/>
        </pc:sldMkLst>
        <pc:spChg chg="mod">
          <ac:chgData name="Khan, Zarrar" userId="095bd260-8ef1-42ff-97e1-3419182a8708" providerId="ADAL" clId="{21234510-DBB2-42E1-A003-23B4B45563AF}" dt="2023-04-11T13:46:27.715" v="464" actId="20577"/>
          <ac:spMkLst>
            <pc:docMk/>
            <pc:sldMk cId="1463233527" sldId="308"/>
            <ac:spMk id="3" creationId="{C249CAC0-7138-BDEF-24D4-3046FBC3D7A1}"/>
          </ac:spMkLst>
        </pc:spChg>
        <pc:spChg chg="mod">
          <ac:chgData name="Khan, Zarrar" userId="095bd260-8ef1-42ff-97e1-3419182a8708" providerId="ADAL" clId="{21234510-DBB2-42E1-A003-23B4B45563AF}" dt="2023-04-11T13:46:38.424" v="466" actId="5793"/>
          <ac:spMkLst>
            <pc:docMk/>
            <pc:sldMk cId="1463233527" sldId="308"/>
            <ac:spMk id="4" creationId="{3A703629-AD2F-1FF7-844B-AF3393BDEE6B}"/>
          </ac:spMkLst>
        </pc:spChg>
      </pc:sldChg>
      <pc:sldChg chg="del">
        <pc:chgData name="Khan, Zarrar" userId="095bd260-8ef1-42ff-97e1-3419182a8708" providerId="ADAL" clId="{21234510-DBB2-42E1-A003-23B4B45563AF}" dt="2023-04-10T18:06:19.578" v="146" actId="47"/>
        <pc:sldMkLst>
          <pc:docMk/>
          <pc:sldMk cId="4262659513" sldId="310"/>
        </pc:sldMkLst>
      </pc:sldChg>
      <pc:sldChg chg="addSp delSp modSp add del mod ord">
        <pc:chgData name="Khan, Zarrar" userId="095bd260-8ef1-42ff-97e1-3419182a8708" providerId="ADAL" clId="{21234510-DBB2-42E1-A003-23B4B45563AF}" dt="2023-04-12T15:24:11.247" v="2477" actId="20577"/>
        <pc:sldMkLst>
          <pc:docMk/>
          <pc:sldMk cId="4028630602" sldId="311"/>
        </pc:sldMkLst>
        <pc:spChg chg="mod">
          <ac:chgData name="Khan, Zarrar" userId="095bd260-8ef1-42ff-97e1-3419182a8708" providerId="ADAL" clId="{21234510-DBB2-42E1-A003-23B4B45563AF}" dt="2023-04-12T15:24:11.247" v="2477" actId="20577"/>
          <ac:spMkLst>
            <pc:docMk/>
            <pc:sldMk cId="4028630602" sldId="311"/>
            <ac:spMk id="3" creationId="{6FC58172-847D-CA40-D96A-4363CEA8A88C}"/>
          </ac:spMkLst>
        </pc:spChg>
        <pc:spChg chg="del">
          <ac:chgData name="Khan, Zarrar" userId="095bd260-8ef1-42ff-97e1-3419182a8708" providerId="ADAL" clId="{21234510-DBB2-42E1-A003-23B4B45563AF}" dt="2023-04-11T12:57:32.456" v="220" actId="478"/>
          <ac:spMkLst>
            <pc:docMk/>
            <pc:sldMk cId="4028630602" sldId="311"/>
            <ac:spMk id="5" creationId="{F21F245D-5BA9-CC85-AD92-61EAC65A16E2}"/>
          </ac:spMkLst>
        </pc:spChg>
        <pc:spChg chg="add del mod">
          <ac:chgData name="Khan, Zarrar" userId="095bd260-8ef1-42ff-97e1-3419182a8708" providerId="ADAL" clId="{21234510-DBB2-42E1-A003-23B4B45563AF}" dt="2023-04-11T13:09:19.036" v="271" actId="478"/>
          <ac:spMkLst>
            <pc:docMk/>
            <pc:sldMk cId="4028630602" sldId="311"/>
            <ac:spMk id="7" creationId="{AA2F6714-41B6-A754-9377-EE541C4235D6}"/>
          </ac:spMkLst>
        </pc:spChg>
        <pc:spChg chg="add del">
          <ac:chgData name="Khan, Zarrar" userId="095bd260-8ef1-42ff-97e1-3419182a8708" providerId="ADAL" clId="{21234510-DBB2-42E1-A003-23B4B45563AF}" dt="2023-04-11T13:09:20.841" v="273"/>
          <ac:spMkLst>
            <pc:docMk/>
            <pc:sldMk cId="4028630602" sldId="311"/>
            <ac:spMk id="8" creationId="{2CC76310-773B-03E9-9BEE-7E5E0D945F45}"/>
          </ac:spMkLst>
        </pc:spChg>
        <pc:spChg chg="add del">
          <ac:chgData name="Khan, Zarrar" userId="095bd260-8ef1-42ff-97e1-3419182a8708" providerId="ADAL" clId="{21234510-DBB2-42E1-A003-23B4B45563AF}" dt="2023-04-11T13:09:20.841" v="273"/>
          <ac:spMkLst>
            <pc:docMk/>
            <pc:sldMk cId="4028630602" sldId="311"/>
            <ac:spMk id="9" creationId="{3EC1BC53-CF91-53D5-8445-8D569FA13702}"/>
          </ac:spMkLst>
        </pc:spChg>
        <pc:spChg chg="add del mod">
          <ac:chgData name="Khan, Zarrar" userId="095bd260-8ef1-42ff-97e1-3419182a8708" providerId="ADAL" clId="{21234510-DBB2-42E1-A003-23B4B45563AF}" dt="2023-04-11T13:09:38.608" v="277"/>
          <ac:spMkLst>
            <pc:docMk/>
            <pc:sldMk cId="4028630602" sldId="311"/>
            <ac:spMk id="10" creationId="{71CBB264-E2FC-593C-9E0C-859DAF4CB5F8}"/>
          </ac:spMkLst>
        </pc:spChg>
        <pc:spChg chg="add mod">
          <ac:chgData name="Khan, Zarrar" userId="095bd260-8ef1-42ff-97e1-3419182a8708" providerId="ADAL" clId="{21234510-DBB2-42E1-A003-23B4B45563AF}" dt="2023-04-11T18:47:41.117" v="1791" actId="207"/>
          <ac:spMkLst>
            <pc:docMk/>
            <pc:sldMk cId="4028630602" sldId="311"/>
            <ac:spMk id="14" creationId="{E7F8B60F-8618-A080-914A-E2C13FD73A9D}"/>
          </ac:spMkLst>
        </pc:spChg>
        <pc:spChg chg="add del mod">
          <ac:chgData name="Khan, Zarrar" userId="095bd260-8ef1-42ff-97e1-3419182a8708" providerId="ADAL" clId="{21234510-DBB2-42E1-A003-23B4B45563AF}" dt="2023-04-11T18:48:04.653" v="1793" actId="478"/>
          <ac:spMkLst>
            <pc:docMk/>
            <pc:sldMk cId="4028630602" sldId="311"/>
            <ac:spMk id="16" creationId="{B638CE3A-F486-0234-4E0D-87305370220C}"/>
          </ac:spMkLst>
        </pc:spChg>
        <pc:picChg chg="add del mod">
          <ac:chgData name="Khan, Zarrar" userId="095bd260-8ef1-42ff-97e1-3419182a8708" providerId="ADAL" clId="{21234510-DBB2-42E1-A003-23B4B45563AF}" dt="2023-04-11T13:09:19.036" v="271" actId="478"/>
          <ac:picMkLst>
            <pc:docMk/>
            <pc:sldMk cId="4028630602" sldId="311"/>
            <ac:picMk id="4" creationId="{6249E055-C52B-B202-777D-7E09D39068CF}"/>
          </ac:picMkLst>
        </pc:picChg>
        <pc:picChg chg="del">
          <ac:chgData name="Khan, Zarrar" userId="095bd260-8ef1-42ff-97e1-3419182a8708" providerId="ADAL" clId="{21234510-DBB2-42E1-A003-23B4B45563AF}" dt="2023-04-11T12:57:32.456" v="220" actId="478"/>
          <ac:picMkLst>
            <pc:docMk/>
            <pc:sldMk cId="4028630602" sldId="311"/>
            <ac:picMk id="6" creationId="{91CB1E23-DFC1-5B4A-CCFB-2AD5AD680F90}"/>
          </ac:picMkLst>
        </pc:picChg>
        <pc:picChg chg="add mod">
          <ac:chgData name="Khan, Zarrar" userId="095bd260-8ef1-42ff-97e1-3419182a8708" providerId="ADAL" clId="{21234510-DBB2-42E1-A003-23B4B45563AF}" dt="2023-04-11T13:10:48.695" v="299" actId="1076"/>
          <ac:picMkLst>
            <pc:docMk/>
            <pc:sldMk cId="4028630602" sldId="311"/>
            <ac:picMk id="12" creationId="{FDBEBC81-833F-FD5A-8A6B-C2527B0C03C3}"/>
          </ac:picMkLst>
        </pc:picChg>
      </pc:sldChg>
      <pc:sldChg chg="modSp mod ord">
        <pc:chgData name="Khan, Zarrar" userId="095bd260-8ef1-42ff-97e1-3419182a8708" providerId="ADAL" clId="{21234510-DBB2-42E1-A003-23B4B45563AF}" dt="2023-04-13T15:46:03.262" v="5341" actId="20577"/>
        <pc:sldMkLst>
          <pc:docMk/>
          <pc:sldMk cId="196528357" sldId="312"/>
        </pc:sldMkLst>
        <pc:spChg chg="mod">
          <ac:chgData name="Khan, Zarrar" userId="095bd260-8ef1-42ff-97e1-3419182a8708" providerId="ADAL" clId="{21234510-DBB2-42E1-A003-23B4B45563AF}" dt="2023-04-13T15:46:03.262" v="5341" actId="20577"/>
          <ac:spMkLst>
            <pc:docMk/>
            <pc:sldMk cId="196528357" sldId="312"/>
            <ac:spMk id="4" creationId="{A2CD9455-6CF9-1F7D-B318-A1CFF31FCBB4}"/>
          </ac:spMkLst>
        </pc:spChg>
      </pc:sldChg>
      <pc:sldChg chg="addSp delSp modSp mod delCm">
        <pc:chgData name="Khan, Zarrar" userId="095bd260-8ef1-42ff-97e1-3419182a8708" providerId="ADAL" clId="{21234510-DBB2-42E1-A003-23B4B45563AF}" dt="2023-04-12T17:19:50.846" v="2672" actId="1076"/>
        <pc:sldMkLst>
          <pc:docMk/>
          <pc:sldMk cId="2767168063" sldId="314"/>
        </pc:sldMkLst>
        <pc:spChg chg="mod">
          <ac:chgData name="Khan, Zarrar" userId="095bd260-8ef1-42ff-97e1-3419182a8708" providerId="ADAL" clId="{21234510-DBB2-42E1-A003-23B4B45563AF}" dt="2023-04-12T17:17:26.407" v="2652" actId="1076"/>
          <ac:spMkLst>
            <pc:docMk/>
            <pc:sldMk cId="2767168063" sldId="314"/>
            <ac:spMk id="4" creationId="{C21C51B8-5A2D-C8F9-315F-99E0C41A8AC5}"/>
          </ac:spMkLst>
        </pc:spChg>
        <pc:spChg chg="del">
          <ac:chgData name="Khan, Zarrar" userId="095bd260-8ef1-42ff-97e1-3419182a8708" providerId="ADAL" clId="{21234510-DBB2-42E1-A003-23B4B45563AF}" dt="2023-04-12T15:26:33.658" v="2513" actId="478"/>
          <ac:spMkLst>
            <pc:docMk/>
            <pc:sldMk cId="2767168063" sldId="314"/>
            <ac:spMk id="6" creationId="{3EBF88A9-FEDF-47E0-3A68-3E7CDF908D01}"/>
          </ac:spMkLst>
        </pc:spChg>
        <pc:spChg chg="add mod">
          <ac:chgData name="Khan, Zarrar" userId="095bd260-8ef1-42ff-97e1-3419182a8708" providerId="ADAL" clId="{21234510-DBB2-42E1-A003-23B4B45563AF}" dt="2023-04-12T17:19:50.846" v="2672" actId="1076"/>
          <ac:spMkLst>
            <pc:docMk/>
            <pc:sldMk cId="2767168063" sldId="314"/>
            <ac:spMk id="7" creationId="{91D1C04D-88FF-E0E7-C59A-9A55A6EAC2C1}"/>
          </ac:spMkLst>
        </pc:spChg>
        <pc:spChg chg="mod">
          <ac:chgData name="Khan, Zarrar" userId="095bd260-8ef1-42ff-97e1-3419182a8708" providerId="ADAL" clId="{21234510-DBB2-42E1-A003-23B4B45563AF}" dt="2023-04-12T17:19:43.344" v="2671" actId="1076"/>
          <ac:spMkLst>
            <pc:docMk/>
            <pc:sldMk cId="2767168063" sldId="314"/>
            <ac:spMk id="32" creationId="{21230F3C-8663-AB60-472C-E9972912C767}"/>
          </ac:spMkLst>
        </pc:spChg>
        <pc:spChg chg="add mod">
          <ac:chgData name="Khan, Zarrar" userId="095bd260-8ef1-42ff-97e1-3419182a8708" providerId="ADAL" clId="{21234510-DBB2-42E1-A003-23B4B45563AF}" dt="2023-04-12T15:27:49.969" v="2532" actId="207"/>
          <ac:spMkLst>
            <pc:docMk/>
            <pc:sldMk cId="2767168063" sldId="314"/>
            <ac:spMk id="34" creationId="{03F4C81B-C056-068C-9215-B843EC2E81AA}"/>
          </ac:spMkLst>
        </pc:spChg>
        <pc:picChg chg="del">
          <ac:chgData name="Khan, Zarrar" userId="095bd260-8ef1-42ff-97e1-3419182a8708" providerId="ADAL" clId="{21234510-DBB2-42E1-A003-23B4B45563AF}" dt="2023-04-12T15:26:33.658" v="2513" actId="478"/>
          <ac:picMkLst>
            <pc:docMk/>
            <pc:sldMk cId="2767168063" sldId="314"/>
            <ac:picMk id="8" creationId="{CF45F55B-027E-45F2-2F2E-25FFF1DF5CA9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4" creationId="{5BBB97D2-8C7E-320D-D100-2E23BC96EF67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5" creationId="{36C86450-F2EB-1BAE-5CB7-D44386C73306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6" creationId="{DBA3C7F4-4D0E-6E39-099E-040DA44B35CB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7" creationId="{A49EF5BB-D8C5-CF33-5219-68D5EA444A54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8" creationId="{9362CB8A-A91E-A7F0-447B-33A0051B00CD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9" creationId="{CAD7B715-80CB-FAA3-48AC-8CBF19A7BD81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20" creationId="{E9F10B58-0478-4A9E-7A59-FD1E6D64983F}"/>
          </ac:picMkLst>
        </pc:picChg>
        <pc:picChg chg="mod">
          <ac:chgData name="Khan, Zarrar" userId="095bd260-8ef1-42ff-97e1-3419182a8708" providerId="ADAL" clId="{21234510-DBB2-42E1-A003-23B4B45563AF}" dt="2023-04-12T17:17:26.407" v="2652" actId="1076"/>
          <ac:picMkLst>
            <pc:docMk/>
            <pc:sldMk cId="2767168063" sldId="314"/>
            <ac:picMk id="33" creationId="{C57E79EC-A8D8-256E-1C44-9708DA36BD9E}"/>
          </ac:picMkLst>
        </pc:picChg>
        <pc:picChg chg="mod">
          <ac:chgData name="Khan, Zarrar" userId="095bd260-8ef1-42ff-97e1-3419182a8708" providerId="ADAL" clId="{21234510-DBB2-42E1-A003-23B4B45563AF}" dt="2023-04-12T17:17:26.407" v="2652" actId="1076"/>
          <ac:picMkLst>
            <pc:docMk/>
            <pc:sldMk cId="2767168063" sldId="314"/>
            <ac:picMk id="35" creationId="{98A2ADD4-E49C-B1C0-1087-DEC9D06C2560}"/>
          </ac:picMkLst>
        </pc:picChg>
        <pc:picChg chg="mod">
          <ac:chgData name="Khan, Zarrar" userId="095bd260-8ef1-42ff-97e1-3419182a8708" providerId="ADAL" clId="{21234510-DBB2-42E1-A003-23B4B45563AF}" dt="2023-04-12T17:17:26.407" v="2652" actId="1076"/>
          <ac:picMkLst>
            <pc:docMk/>
            <pc:sldMk cId="2767168063" sldId="314"/>
            <ac:picMk id="36" creationId="{F441FAEA-5657-8E72-1094-590A3D118955}"/>
          </ac:picMkLst>
        </pc:picChg>
        <pc:picChg chg="add mod">
          <ac:chgData name="Khan, Zarrar" userId="095bd260-8ef1-42ff-97e1-3419182a8708" providerId="ADAL" clId="{21234510-DBB2-42E1-A003-23B4B45563AF}" dt="2023-04-12T15:27:06.752" v="2524" actId="14100"/>
          <ac:picMkLst>
            <pc:docMk/>
            <pc:sldMk cId="2767168063" sldId="314"/>
            <ac:picMk id="37" creationId="{EAAB6707-9F84-D720-56D0-3A5B73B6F720}"/>
          </ac:picMkLst>
        </pc:picChg>
        <pc:picChg chg="add mod">
          <ac:chgData name="Khan, Zarrar" userId="095bd260-8ef1-42ff-97e1-3419182a8708" providerId="ADAL" clId="{21234510-DBB2-42E1-A003-23B4B45563AF}" dt="2023-04-12T17:19:50.846" v="2672" actId="1076"/>
          <ac:picMkLst>
            <pc:docMk/>
            <pc:sldMk cId="2767168063" sldId="314"/>
            <ac:picMk id="39" creationId="{ACEC0073-3663-9F2C-D558-6FE0C2DADB1D}"/>
          </ac:picMkLst>
        </pc:picChg>
        <pc:picChg chg="add mod">
          <ac:chgData name="Khan, Zarrar" userId="095bd260-8ef1-42ff-97e1-3419182a8708" providerId="ADAL" clId="{21234510-DBB2-42E1-A003-23B4B45563AF}" dt="2023-04-12T17:19:50.846" v="2672" actId="1076"/>
          <ac:picMkLst>
            <pc:docMk/>
            <pc:sldMk cId="2767168063" sldId="314"/>
            <ac:picMk id="41" creationId="{8BABF9EF-7A68-B89E-44D0-5DBA5183E29D}"/>
          </ac:picMkLst>
        </pc:picChg>
        <pc:picChg chg="add mod">
          <ac:chgData name="Khan, Zarrar" userId="095bd260-8ef1-42ff-97e1-3419182a8708" providerId="ADAL" clId="{21234510-DBB2-42E1-A003-23B4B45563AF}" dt="2023-04-12T17:19:50.846" v="2672" actId="1076"/>
          <ac:picMkLst>
            <pc:docMk/>
            <pc:sldMk cId="2767168063" sldId="314"/>
            <ac:picMk id="43" creationId="{A53928F7-91A9-D368-82DA-B6DBAA51B1F3}"/>
          </ac:picMkLst>
        </pc:picChg>
      </pc:sldChg>
      <pc:sldChg chg="addSp delSp modSp mod ord delCm">
        <pc:chgData name="Khan, Zarrar" userId="095bd260-8ef1-42ff-97e1-3419182a8708" providerId="ADAL" clId="{21234510-DBB2-42E1-A003-23B4B45563AF}" dt="2023-04-13T15:19:06.340" v="5153"/>
        <pc:sldMkLst>
          <pc:docMk/>
          <pc:sldMk cId="679439837" sldId="315"/>
        </pc:sldMkLst>
        <pc:spChg chg="add mod">
          <ac:chgData name="Khan, Zarrar" userId="095bd260-8ef1-42ff-97e1-3419182a8708" providerId="ADAL" clId="{21234510-DBB2-42E1-A003-23B4B45563AF}" dt="2023-04-13T15:19:06.340" v="5153"/>
          <ac:spMkLst>
            <pc:docMk/>
            <pc:sldMk cId="679439837" sldId="315"/>
            <ac:spMk id="6" creationId="{2EB54483-1880-05D3-9D83-C20BAE56A08A}"/>
          </ac:spMkLst>
        </pc:spChg>
        <pc:spChg chg="del">
          <ac:chgData name="Khan, Zarrar" userId="095bd260-8ef1-42ff-97e1-3419182a8708" providerId="ADAL" clId="{21234510-DBB2-42E1-A003-23B4B45563AF}" dt="2023-04-11T13:16:43.282" v="347" actId="478"/>
          <ac:spMkLst>
            <pc:docMk/>
            <pc:sldMk cId="679439837" sldId="315"/>
            <ac:spMk id="6" creationId="{3EBF88A9-FEDF-47E0-3A68-3E7CDF908D01}"/>
          </ac:spMkLst>
        </pc:spChg>
        <pc:spChg chg="mod">
          <ac:chgData name="Khan, Zarrar" userId="095bd260-8ef1-42ff-97e1-3419182a8708" providerId="ADAL" clId="{21234510-DBB2-42E1-A003-23B4B45563AF}" dt="2023-04-13T02:29:36.511" v="4406" actId="1076"/>
          <ac:spMkLst>
            <pc:docMk/>
            <pc:sldMk cId="679439837" sldId="315"/>
            <ac:spMk id="12" creationId="{DA6D2868-3184-EC3B-4E11-65A6C8A82837}"/>
          </ac:spMkLst>
        </pc:spChg>
        <pc:spChg chg="mod">
          <ac:chgData name="Khan, Zarrar" userId="095bd260-8ef1-42ff-97e1-3419182a8708" providerId="ADAL" clId="{21234510-DBB2-42E1-A003-23B4B45563AF}" dt="2023-04-13T02:29:26.998" v="4403" actId="1076"/>
          <ac:spMkLst>
            <pc:docMk/>
            <pc:sldMk cId="679439837" sldId="315"/>
            <ac:spMk id="39" creationId="{7260A5A8-E06C-D434-2E0D-1A2DCD424864}"/>
          </ac:spMkLst>
        </pc:spChg>
        <pc:spChg chg="mod">
          <ac:chgData name="Khan, Zarrar" userId="095bd260-8ef1-42ff-97e1-3419182a8708" providerId="ADAL" clId="{21234510-DBB2-42E1-A003-23B4B45563AF}" dt="2023-04-13T02:29:22.723" v="4402" actId="1076"/>
          <ac:spMkLst>
            <pc:docMk/>
            <pc:sldMk cId="679439837" sldId="315"/>
            <ac:spMk id="41" creationId="{395BE6FC-CA01-5709-E226-1314CC8FA0A3}"/>
          </ac:spMkLst>
        </pc:spChg>
        <pc:spChg chg="mod">
          <ac:chgData name="Khan, Zarrar" userId="095bd260-8ef1-42ff-97e1-3419182a8708" providerId="ADAL" clId="{21234510-DBB2-42E1-A003-23B4B45563AF}" dt="2023-04-13T02:29:19.543" v="4401" actId="1076"/>
          <ac:spMkLst>
            <pc:docMk/>
            <pc:sldMk cId="679439837" sldId="315"/>
            <ac:spMk id="42" creationId="{DFDACE49-02E7-172E-C820-E92AF8B9520D}"/>
          </ac:spMkLst>
        </pc:spChg>
        <pc:spChg chg="mod">
          <ac:chgData name="Khan, Zarrar" userId="095bd260-8ef1-42ff-97e1-3419182a8708" providerId="ADAL" clId="{21234510-DBB2-42E1-A003-23B4B45563AF}" dt="2023-04-13T02:29:41.620" v="4407" actId="1076"/>
          <ac:spMkLst>
            <pc:docMk/>
            <pc:sldMk cId="679439837" sldId="315"/>
            <ac:spMk id="46" creationId="{D86E36EE-EE89-07E4-65FE-260FA10A1FC4}"/>
          </ac:spMkLst>
        </pc:spChg>
        <pc:spChg chg="mod">
          <ac:chgData name="Khan, Zarrar" userId="095bd260-8ef1-42ff-97e1-3419182a8708" providerId="ADAL" clId="{21234510-DBB2-42E1-A003-23B4B45563AF}" dt="2023-04-13T02:29:15.599" v="4400" actId="1076"/>
          <ac:spMkLst>
            <pc:docMk/>
            <pc:sldMk cId="679439837" sldId="315"/>
            <ac:spMk id="48" creationId="{CB5D09B8-8D82-92A1-F5D9-A6668E0ADEB6}"/>
          </ac:spMkLst>
        </pc:spChg>
        <pc:picChg chg="mod">
          <ac:chgData name="Khan, Zarrar" userId="095bd260-8ef1-42ff-97e1-3419182a8708" providerId="ADAL" clId="{21234510-DBB2-42E1-A003-23B4B45563AF}" dt="2023-04-13T02:28:52.640" v="4395" actId="1076"/>
          <ac:picMkLst>
            <pc:docMk/>
            <pc:sldMk cId="679439837" sldId="315"/>
            <ac:picMk id="4" creationId="{C6D6F721-A005-FEE5-2774-E1DD1F1349A4}"/>
          </ac:picMkLst>
        </pc:picChg>
        <pc:picChg chg="mod">
          <ac:chgData name="Khan, Zarrar" userId="095bd260-8ef1-42ff-97e1-3419182a8708" providerId="ADAL" clId="{21234510-DBB2-42E1-A003-23B4B45563AF}" dt="2023-04-13T02:28:57.007" v="4396" actId="1076"/>
          <ac:picMkLst>
            <pc:docMk/>
            <pc:sldMk cId="679439837" sldId="315"/>
            <ac:picMk id="5" creationId="{EEEE8BBC-91C4-3A6A-0837-CDB80598EF93}"/>
          </ac:picMkLst>
        </pc:picChg>
        <pc:picChg chg="add mod">
          <ac:chgData name="Khan, Zarrar" userId="095bd260-8ef1-42ff-97e1-3419182a8708" providerId="ADAL" clId="{21234510-DBB2-42E1-A003-23B4B45563AF}" dt="2023-04-13T15:19:06.340" v="5153"/>
          <ac:picMkLst>
            <pc:docMk/>
            <pc:sldMk cId="679439837" sldId="315"/>
            <ac:picMk id="8" creationId="{B3328B40-5AFB-B535-A9F3-C03D6253C41C}"/>
          </ac:picMkLst>
        </pc:picChg>
        <pc:picChg chg="del">
          <ac:chgData name="Khan, Zarrar" userId="095bd260-8ef1-42ff-97e1-3419182a8708" providerId="ADAL" clId="{21234510-DBB2-42E1-A003-23B4B45563AF}" dt="2023-04-11T13:16:43.282" v="347" actId="478"/>
          <ac:picMkLst>
            <pc:docMk/>
            <pc:sldMk cId="679439837" sldId="315"/>
            <ac:picMk id="8" creationId="{CF45F55B-027E-45F2-2F2E-25FFF1DF5CA9}"/>
          </ac:picMkLst>
        </pc:picChg>
        <pc:picChg chg="mod">
          <ac:chgData name="Khan, Zarrar" userId="095bd260-8ef1-42ff-97e1-3419182a8708" providerId="ADAL" clId="{21234510-DBB2-42E1-A003-23B4B45563AF}" dt="2023-04-13T02:29:31.161" v="4404" actId="1076"/>
          <ac:picMkLst>
            <pc:docMk/>
            <pc:sldMk cId="679439837" sldId="315"/>
            <ac:picMk id="9" creationId="{06FB92FE-4605-2BCB-378C-282418AA16E6}"/>
          </ac:picMkLst>
        </pc:picChg>
        <pc:picChg chg="mod">
          <ac:chgData name="Khan, Zarrar" userId="095bd260-8ef1-42ff-97e1-3419182a8708" providerId="ADAL" clId="{21234510-DBB2-42E1-A003-23B4B45563AF}" dt="2023-04-13T02:28:48.426" v="4394" actId="1076"/>
          <ac:picMkLst>
            <pc:docMk/>
            <pc:sldMk cId="679439837" sldId="315"/>
            <ac:picMk id="10" creationId="{54DA9975-5801-5128-79EE-05CBC2B08473}"/>
          </ac:picMkLst>
        </pc:picChg>
        <pc:picChg chg="mod">
          <ac:chgData name="Khan, Zarrar" userId="095bd260-8ef1-42ff-97e1-3419182a8708" providerId="ADAL" clId="{21234510-DBB2-42E1-A003-23B4B45563AF}" dt="2023-04-13T02:29:33.723" v="4405" actId="1076"/>
          <ac:picMkLst>
            <pc:docMk/>
            <pc:sldMk cId="679439837" sldId="315"/>
            <ac:picMk id="11" creationId="{1296CF0D-336B-C345-83F2-172FF8398199}"/>
          </ac:picMkLst>
        </pc:picChg>
      </pc:sldChg>
      <pc:sldChg chg="addSp delSp modSp add del mod ord">
        <pc:chgData name="Khan, Zarrar" userId="095bd260-8ef1-42ff-97e1-3419182a8708" providerId="ADAL" clId="{21234510-DBB2-42E1-A003-23B4B45563AF}" dt="2023-04-12T00:47:06.708" v="1829" actId="47"/>
        <pc:sldMkLst>
          <pc:docMk/>
          <pc:sldMk cId="1384049212" sldId="316"/>
        </pc:sldMkLst>
        <pc:spChg chg="mod">
          <ac:chgData name="Khan, Zarrar" userId="095bd260-8ef1-42ff-97e1-3419182a8708" providerId="ADAL" clId="{21234510-DBB2-42E1-A003-23B4B45563AF}" dt="2023-04-10T18:06:55.015" v="158" actId="20577"/>
          <ac:spMkLst>
            <pc:docMk/>
            <pc:sldMk cId="1384049212" sldId="316"/>
            <ac:spMk id="3" creationId="{6FC58172-847D-CA40-D96A-4363CEA8A88C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4" creationId="{C21C51B8-5A2D-C8F9-315F-99E0C41A8AC5}"/>
          </ac:spMkLst>
        </pc:spChg>
        <pc:spChg chg="add mod">
          <ac:chgData name="Khan, Zarrar" userId="095bd260-8ef1-42ff-97e1-3419182a8708" providerId="ADAL" clId="{21234510-DBB2-42E1-A003-23B4B45563AF}" dt="2023-04-11T13:00:03.319" v="269" actId="1076"/>
          <ac:spMkLst>
            <pc:docMk/>
            <pc:sldMk cId="1384049212" sldId="316"/>
            <ac:spMk id="5" creationId="{27135245-1989-3DFF-CCFF-9E445BBCA32C}"/>
          </ac:spMkLst>
        </pc:spChg>
        <pc:spChg chg="del">
          <ac:chgData name="Khan, Zarrar" userId="095bd260-8ef1-42ff-97e1-3419182a8708" providerId="ADAL" clId="{21234510-DBB2-42E1-A003-23B4B45563AF}" dt="2023-04-11T13:15:42.221" v="300" actId="478"/>
          <ac:spMkLst>
            <pc:docMk/>
            <pc:sldMk cId="1384049212" sldId="316"/>
            <ac:spMk id="6" creationId="{3EBF88A9-FEDF-47E0-3A68-3E7CDF908D01}"/>
          </ac:spMkLst>
        </pc:spChg>
        <pc:spChg chg="add mod">
          <ac:chgData name="Khan, Zarrar" userId="095bd260-8ef1-42ff-97e1-3419182a8708" providerId="ADAL" clId="{21234510-DBB2-42E1-A003-23B4B45563AF}" dt="2023-04-11T13:18:35.491" v="366" actId="1076"/>
          <ac:spMkLst>
            <pc:docMk/>
            <pc:sldMk cId="1384049212" sldId="316"/>
            <ac:spMk id="9" creationId="{EDE00C63-38EB-BD7F-1BA6-F2B813D65FDB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26" creationId="{95C31D11-BF7C-1837-9F16-D6F0CC33D3C5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27" creationId="{6584EE36-ECF1-F5B7-FF7D-151FF6B96A48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28" creationId="{90E07F4E-56B6-A2E2-EFA8-90BD97C1580E}"/>
          </ac:spMkLst>
        </pc:spChg>
        <pc:spChg chg="add del mod">
          <ac:chgData name="Khan, Zarrar" userId="095bd260-8ef1-42ff-97e1-3419182a8708" providerId="ADAL" clId="{21234510-DBB2-42E1-A003-23B4B45563AF}" dt="2023-04-11T12:59:57.110" v="267" actId="478"/>
          <ac:spMkLst>
            <pc:docMk/>
            <pc:sldMk cId="1384049212" sldId="316"/>
            <ac:spMk id="30" creationId="{AA894842-044E-AA9C-0774-177863D99BE0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32" creationId="{21230F3C-8663-AB60-472C-E9972912C767}"/>
          </ac:spMkLst>
        </pc:spChg>
        <pc:grpChg chg="del">
          <ac:chgData name="Khan, Zarrar" userId="095bd260-8ef1-42ff-97e1-3419182a8708" providerId="ADAL" clId="{21234510-DBB2-42E1-A003-23B4B45563AF}" dt="2023-04-10T18:06:59.943" v="159" actId="478"/>
          <ac:grpSpMkLst>
            <pc:docMk/>
            <pc:sldMk cId="1384049212" sldId="316"/>
            <ac:grpSpMk id="5" creationId="{99CF809C-5F88-077D-E6FE-376D7DC4C2EA}"/>
          </ac:grpSpMkLst>
        </pc:grpChg>
        <pc:picChg chg="add mod">
          <ac:chgData name="Khan, Zarrar" userId="095bd260-8ef1-42ff-97e1-3419182a8708" providerId="ADAL" clId="{21234510-DBB2-42E1-A003-23B4B45563AF}" dt="2023-04-11T13:00:03.319" v="269" actId="1076"/>
          <ac:picMkLst>
            <pc:docMk/>
            <pc:sldMk cId="1384049212" sldId="316"/>
            <ac:picMk id="4" creationId="{04CECF04-EF93-5E1A-6233-5485DF9F38DC}"/>
          </ac:picMkLst>
        </pc:picChg>
        <pc:picChg chg="del">
          <ac:chgData name="Khan, Zarrar" userId="095bd260-8ef1-42ff-97e1-3419182a8708" providerId="ADAL" clId="{21234510-DBB2-42E1-A003-23B4B45563AF}" dt="2023-04-11T13:15:42.221" v="300" actId="478"/>
          <ac:picMkLst>
            <pc:docMk/>
            <pc:sldMk cId="1384049212" sldId="316"/>
            <ac:picMk id="8" creationId="{CF45F55B-027E-45F2-2F2E-25FFF1DF5CA9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9" creationId="{3F489248-CADA-A797-40A7-3606A84A900C}"/>
          </ac:picMkLst>
        </pc:picChg>
        <pc:picChg chg="add mod">
          <ac:chgData name="Khan, Zarrar" userId="095bd260-8ef1-42ff-97e1-3419182a8708" providerId="ADAL" clId="{21234510-DBB2-42E1-A003-23B4B45563AF}" dt="2023-04-11T13:18:31.043" v="365" actId="1076"/>
          <ac:picMkLst>
            <pc:docMk/>
            <pc:sldMk cId="1384049212" sldId="316"/>
            <ac:picMk id="10" creationId="{0F640EAF-0D9D-8199-7682-80382A7CAD36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0" creationId="{58AC361C-F2C5-0A7F-8F66-25A20E135C61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1" creationId="{92BE1DA8-62A6-6EE7-6248-51C90477CF75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2" creationId="{2CCD7BA0-E903-F8A1-D690-863E228EA61F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4" creationId="{5BBB97D2-8C7E-320D-D100-2E23BC96EF67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5" creationId="{36C86450-F2EB-1BAE-5CB7-D44386C73306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6" creationId="{DBA3C7F4-4D0E-6E39-099E-040DA44B35CB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7" creationId="{A49EF5BB-D8C5-CF33-5219-68D5EA444A54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8" creationId="{9362CB8A-A91E-A7F0-447B-33A0051B00CD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9" creationId="{CAD7B715-80CB-FAA3-48AC-8CBF19A7BD81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0" creationId="{E9F10B58-0478-4A9E-7A59-FD1E6D64983F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1" creationId="{481ACE76-BE60-33CD-CCB5-05A82F0EDFC3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2" creationId="{8518CE75-CE6E-35FD-A465-2D34774A6FAB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3" creationId="{D2161829-32FE-EF2A-760C-39C938E39FB3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4" creationId="{266B3EF4-F9FB-06CD-9ED3-030119A1AC7E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5" creationId="{061627AA-2181-4CF8-8BFF-D1BC058B8259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33" creationId="{C57E79EC-A8D8-256E-1C44-9708DA36BD9E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35" creationId="{98A2ADD4-E49C-B1C0-1087-DEC9D06C2560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36" creationId="{F441FAEA-5657-8E72-1094-590A3D118955}"/>
          </ac:picMkLst>
        </pc:picChg>
      </pc:sldChg>
      <pc:sldChg chg="addSp modSp add del mod ord setBg replTag">
        <pc:chgData name="Khan, Zarrar" userId="095bd260-8ef1-42ff-97e1-3419182a8708" providerId="ADAL" clId="{21234510-DBB2-42E1-A003-23B4B45563AF}" dt="2023-04-11T12:59:21.664" v="231" actId="47"/>
        <pc:sldMkLst>
          <pc:docMk/>
          <pc:sldMk cId="781156175" sldId="317"/>
        </pc:sldMkLst>
        <pc:spChg chg="add mod replST">
          <ac:chgData name="Khan, Zarrar" userId="095bd260-8ef1-42ff-97e1-3419182a8708" providerId="ADAL" clId="{21234510-DBB2-42E1-A003-23B4B45563AF}" dt="2023-04-11T12:57:05.167" v="199"/>
          <ac:spMkLst>
            <pc:docMk/>
            <pc:sldMk cId="781156175" sldId="317"/>
            <ac:spMk id="7" creationId="{7DA6F4DA-7A30-8B76-1C27-1F69196E86EC}"/>
          </ac:spMkLst>
        </pc:spChg>
        <pc:spChg chg="add mod replST">
          <ac:chgData name="Khan, Zarrar" userId="095bd260-8ef1-42ff-97e1-3419182a8708" providerId="ADAL" clId="{21234510-DBB2-42E1-A003-23B4B45563AF}" dt="2023-04-11T12:57:05.199" v="209"/>
          <ac:spMkLst>
            <pc:docMk/>
            <pc:sldMk cId="781156175" sldId="317"/>
            <ac:spMk id="8" creationId="{D453D980-E25D-A394-0499-DF24E5ADA4B4}"/>
          </ac:spMkLst>
        </pc:spChg>
        <pc:picChg chg="add mod replST">
          <ac:chgData name="Khan, Zarrar" userId="095bd260-8ef1-42ff-97e1-3419182a8708" providerId="ADAL" clId="{21234510-DBB2-42E1-A003-23B4B45563AF}" dt="2023-04-11T12:57:05.002" v="186"/>
          <ac:picMkLst>
            <pc:docMk/>
            <pc:sldMk cId="781156175" sldId="317"/>
            <ac:picMk id="4" creationId="{6DA1909C-DC9F-D1AA-D577-EFD600AE9A4B}"/>
          </ac:picMkLst>
        </pc:picChg>
        <pc:picChg chg="add mod replST">
          <ac:chgData name="Khan, Zarrar" userId="095bd260-8ef1-42ff-97e1-3419182a8708" providerId="ADAL" clId="{21234510-DBB2-42E1-A003-23B4B45563AF}" dt="2023-04-11T12:57:05.106" v="190"/>
          <ac:picMkLst>
            <pc:docMk/>
            <pc:sldMk cId="781156175" sldId="317"/>
            <ac:picMk id="6" creationId="{67F4014C-26C5-9849-F4D7-22A75952F703}"/>
          </ac:picMkLst>
        </pc:picChg>
      </pc:sldChg>
      <pc:sldChg chg="addSp delSp modSp add del mod">
        <pc:chgData name="Khan, Zarrar" userId="095bd260-8ef1-42ff-97e1-3419182a8708" providerId="ADAL" clId="{21234510-DBB2-42E1-A003-23B4B45563AF}" dt="2023-04-13T02:21:52.536" v="4352" actId="47"/>
        <pc:sldMkLst>
          <pc:docMk/>
          <pc:sldMk cId="1819204892" sldId="317"/>
        </pc:sldMkLst>
        <pc:spChg chg="mod">
          <ac:chgData name="Khan, Zarrar" userId="095bd260-8ef1-42ff-97e1-3419182a8708" providerId="ADAL" clId="{21234510-DBB2-42E1-A003-23B4B45563AF}" dt="2023-04-11T13:16:16.612" v="307" actId="20577"/>
          <ac:spMkLst>
            <pc:docMk/>
            <pc:sldMk cId="1819204892" sldId="317"/>
            <ac:spMk id="3" creationId="{6FC58172-847D-CA40-D96A-4363CEA8A88C}"/>
          </ac:spMkLst>
        </pc:spChg>
        <pc:spChg chg="del">
          <ac:chgData name="Khan, Zarrar" userId="095bd260-8ef1-42ff-97e1-3419182a8708" providerId="ADAL" clId="{21234510-DBB2-42E1-A003-23B4B45563AF}" dt="2023-04-11T13:16:28.530" v="343" actId="478"/>
          <ac:spMkLst>
            <pc:docMk/>
            <pc:sldMk cId="1819204892" sldId="317"/>
            <ac:spMk id="5" creationId="{27135245-1989-3DFF-CCFF-9E445BBCA32C}"/>
          </ac:spMkLst>
        </pc:spChg>
        <pc:spChg chg="add mod">
          <ac:chgData name="Khan, Zarrar" userId="095bd260-8ef1-42ff-97e1-3419182a8708" providerId="ADAL" clId="{21234510-DBB2-42E1-A003-23B4B45563AF}" dt="2023-04-11T15:21:51.472" v="1281" actId="20577"/>
          <ac:spMkLst>
            <pc:docMk/>
            <pc:sldMk cId="1819204892" sldId="317"/>
            <ac:spMk id="7" creationId="{A0BC75D0-141A-4EA4-4CCC-F2A53F8923AC}"/>
          </ac:spMkLst>
        </pc:spChg>
        <pc:picChg chg="del">
          <ac:chgData name="Khan, Zarrar" userId="095bd260-8ef1-42ff-97e1-3419182a8708" providerId="ADAL" clId="{21234510-DBB2-42E1-A003-23B4B45563AF}" dt="2023-04-11T13:16:28.530" v="343" actId="478"/>
          <ac:picMkLst>
            <pc:docMk/>
            <pc:sldMk cId="1819204892" sldId="317"/>
            <ac:picMk id="4" creationId="{04CECF04-EF93-5E1A-6233-5485DF9F38DC}"/>
          </ac:picMkLst>
        </pc:picChg>
        <pc:picChg chg="add del mod">
          <ac:chgData name="Khan, Zarrar" userId="095bd260-8ef1-42ff-97e1-3419182a8708" providerId="ADAL" clId="{21234510-DBB2-42E1-A003-23B4B45563AF}" dt="2023-04-11T14:03:53.590" v="691" actId="478"/>
          <ac:picMkLst>
            <pc:docMk/>
            <pc:sldMk cId="1819204892" sldId="317"/>
            <ac:picMk id="6" creationId="{65A68917-C09E-451A-DAC5-5A386DC7C4F8}"/>
          </ac:picMkLst>
        </pc:picChg>
        <pc:picChg chg="add mod">
          <ac:chgData name="Khan, Zarrar" userId="095bd260-8ef1-42ff-97e1-3419182a8708" providerId="ADAL" clId="{21234510-DBB2-42E1-A003-23B4B45563AF}" dt="2023-04-11T14:03:54.022" v="692"/>
          <ac:picMkLst>
            <pc:docMk/>
            <pc:sldMk cId="1819204892" sldId="317"/>
            <ac:picMk id="8" creationId="{1642DD01-EA65-A22B-50AC-6B30C118F13D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1T13:15:50.576" v="301" actId="47"/>
        <pc:sldMkLst>
          <pc:docMk/>
          <pc:sldMk cId="2910870592" sldId="317"/>
        </pc:sldMkLst>
        <pc:spChg chg="add mod replST">
          <ac:chgData name="Khan, Zarrar" userId="095bd260-8ef1-42ff-97e1-3419182a8708" providerId="ADAL" clId="{21234510-DBB2-42E1-A003-23B4B45563AF}" dt="2023-04-11T12:59:49.090" v="252"/>
          <ac:spMkLst>
            <pc:docMk/>
            <pc:sldMk cId="2910870592" sldId="317"/>
            <ac:spMk id="7" creationId="{0862B548-BFA8-95E5-BF51-6FEDC835ED90}"/>
          </ac:spMkLst>
        </pc:spChg>
        <pc:spChg chg="add mod replST">
          <ac:chgData name="Khan, Zarrar" userId="095bd260-8ef1-42ff-97e1-3419182a8708" providerId="ADAL" clId="{21234510-DBB2-42E1-A003-23B4B45563AF}" dt="2023-04-11T12:59:49.139" v="262"/>
          <ac:spMkLst>
            <pc:docMk/>
            <pc:sldMk cId="2910870592" sldId="317"/>
            <ac:spMk id="8" creationId="{080C82B9-F1E6-8F7A-947A-2A7F718520EF}"/>
          </ac:spMkLst>
        </pc:spChg>
        <pc:picChg chg="add mod replST">
          <ac:chgData name="Khan, Zarrar" userId="095bd260-8ef1-42ff-97e1-3419182a8708" providerId="ADAL" clId="{21234510-DBB2-42E1-A003-23B4B45563AF}" dt="2023-04-11T12:59:48.961" v="239"/>
          <ac:picMkLst>
            <pc:docMk/>
            <pc:sldMk cId="2910870592" sldId="317"/>
            <ac:picMk id="4" creationId="{7977515F-079C-581A-35F3-BC900C75E253}"/>
          </ac:picMkLst>
        </pc:picChg>
        <pc:picChg chg="add mod replST">
          <ac:chgData name="Khan, Zarrar" userId="095bd260-8ef1-42ff-97e1-3419182a8708" providerId="ADAL" clId="{21234510-DBB2-42E1-A003-23B4B45563AF}" dt="2023-04-11T12:59:49.052" v="243"/>
          <ac:picMkLst>
            <pc:docMk/>
            <pc:sldMk cId="2910870592" sldId="317"/>
            <ac:picMk id="6" creationId="{0BDE7B37-0C23-10FB-DF52-A67A808E60D8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1T13:16:36.518" v="346" actId="47"/>
        <pc:sldMkLst>
          <pc:docMk/>
          <pc:sldMk cId="2027116654" sldId="318"/>
        </pc:sldMkLst>
        <pc:spChg chg="add mod replST">
          <ac:chgData name="Khan, Zarrar" userId="095bd260-8ef1-42ff-97e1-3419182a8708" providerId="ADAL" clId="{21234510-DBB2-42E1-A003-23B4B45563AF}" dt="2023-04-11T13:16:19.243" v="328"/>
          <ac:spMkLst>
            <pc:docMk/>
            <pc:sldMk cId="2027116654" sldId="318"/>
            <ac:spMk id="7" creationId="{FF47464F-1AC7-CAB8-D6DE-2B2C34F3ECD7}"/>
          </ac:spMkLst>
        </pc:spChg>
        <pc:spChg chg="add mod replST">
          <ac:chgData name="Khan, Zarrar" userId="095bd260-8ef1-42ff-97e1-3419182a8708" providerId="ADAL" clId="{21234510-DBB2-42E1-A003-23B4B45563AF}" dt="2023-04-11T13:16:19.275" v="338"/>
          <ac:spMkLst>
            <pc:docMk/>
            <pc:sldMk cId="2027116654" sldId="318"/>
            <ac:spMk id="8" creationId="{A631DF49-5B14-B82B-CEC2-DB015F20AA32}"/>
          </ac:spMkLst>
        </pc:spChg>
        <pc:picChg chg="add mod replST">
          <ac:chgData name="Khan, Zarrar" userId="095bd260-8ef1-42ff-97e1-3419182a8708" providerId="ADAL" clId="{21234510-DBB2-42E1-A003-23B4B45563AF}" dt="2023-04-11T13:16:19.164" v="315"/>
          <ac:picMkLst>
            <pc:docMk/>
            <pc:sldMk cId="2027116654" sldId="318"/>
            <ac:picMk id="4" creationId="{4A22DA86-69F7-2BFB-00FF-AA4523B5ECCD}"/>
          </ac:picMkLst>
        </pc:picChg>
        <pc:picChg chg="add mod replST">
          <ac:chgData name="Khan, Zarrar" userId="095bd260-8ef1-42ff-97e1-3419182a8708" providerId="ADAL" clId="{21234510-DBB2-42E1-A003-23B4B45563AF}" dt="2023-04-11T13:16:19.211" v="319"/>
          <ac:picMkLst>
            <pc:docMk/>
            <pc:sldMk cId="2027116654" sldId="318"/>
            <ac:picMk id="6" creationId="{1103D1AC-9B3C-1B28-8FC5-E7DE37CACCBA}"/>
          </ac:picMkLst>
        </pc:picChg>
      </pc:sldChg>
      <pc:sldChg chg="addSp delSp modSp new mod ord">
        <pc:chgData name="Khan, Zarrar" userId="095bd260-8ef1-42ff-97e1-3419182a8708" providerId="ADAL" clId="{21234510-DBB2-42E1-A003-23B4B45563AF}" dt="2023-04-13T15:20:11.313" v="5167" actId="1076"/>
        <pc:sldMkLst>
          <pc:docMk/>
          <pc:sldMk cId="2592664084" sldId="318"/>
        </pc:sldMkLst>
        <pc:spChg chg="mod">
          <ac:chgData name="Khan, Zarrar" userId="095bd260-8ef1-42ff-97e1-3419182a8708" providerId="ADAL" clId="{21234510-DBB2-42E1-A003-23B4B45563AF}" dt="2023-04-11T13:59:18.117" v="497" actId="20577"/>
          <ac:spMkLst>
            <pc:docMk/>
            <pc:sldMk cId="2592664084" sldId="318"/>
            <ac:spMk id="3" creationId="{D645BD06-7D77-47FD-781D-3FA6B4DC2670}"/>
          </ac:spMkLst>
        </pc:spChg>
        <pc:spChg chg="mod">
          <ac:chgData name="Khan, Zarrar" userId="095bd260-8ef1-42ff-97e1-3419182a8708" providerId="ADAL" clId="{21234510-DBB2-42E1-A003-23B4B45563AF}" dt="2023-04-13T11:34:40.163" v="4431" actId="1076"/>
          <ac:spMkLst>
            <pc:docMk/>
            <pc:sldMk cId="2592664084" sldId="318"/>
            <ac:spMk id="4" creationId="{3FF36E49-FE97-9216-F639-F82B39F30E22}"/>
          </ac:spMkLst>
        </pc:spChg>
        <pc:spChg chg="add mod">
          <ac:chgData name="Khan, Zarrar" userId="095bd260-8ef1-42ff-97e1-3419182a8708" providerId="ADAL" clId="{21234510-DBB2-42E1-A003-23B4B45563AF}" dt="2023-04-13T00:51:37.132" v="3489" actId="108"/>
          <ac:spMkLst>
            <pc:docMk/>
            <pc:sldMk cId="2592664084" sldId="318"/>
            <ac:spMk id="5" creationId="{3AFB2635-0863-06C3-F7A2-12D1A1279AA6}"/>
          </ac:spMkLst>
        </pc:spChg>
        <pc:spChg chg="add mod">
          <ac:chgData name="Khan, Zarrar" userId="095bd260-8ef1-42ff-97e1-3419182a8708" providerId="ADAL" clId="{21234510-DBB2-42E1-A003-23B4B45563AF}" dt="2023-04-13T15:20:07.490" v="5166" actId="1076"/>
          <ac:spMkLst>
            <pc:docMk/>
            <pc:sldMk cId="2592664084" sldId="318"/>
            <ac:spMk id="6" creationId="{BE429F03-6664-ED71-C7E8-F54704E25D8C}"/>
          </ac:spMkLst>
        </pc:spChg>
        <pc:spChg chg="add del">
          <ac:chgData name="Khan, Zarrar" userId="095bd260-8ef1-42ff-97e1-3419182a8708" providerId="ADAL" clId="{21234510-DBB2-42E1-A003-23B4B45563AF}" dt="2023-04-13T00:49:35.774" v="3426" actId="22"/>
          <ac:spMkLst>
            <pc:docMk/>
            <pc:sldMk cId="2592664084" sldId="318"/>
            <ac:spMk id="7" creationId="{B5A27042-689C-0A1A-2019-29701FE8C9CC}"/>
          </ac:spMkLst>
        </pc:spChg>
        <pc:spChg chg="add del mod">
          <ac:chgData name="Khan, Zarrar" userId="095bd260-8ef1-42ff-97e1-3419182a8708" providerId="ADAL" clId="{21234510-DBB2-42E1-A003-23B4B45563AF}" dt="2023-04-13T11:34:39.777" v="4430" actId="1076"/>
          <ac:spMkLst>
            <pc:docMk/>
            <pc:sldMk cId="2592664084" sldId="318"/>
            <ac:spMk id="8" creationId="{EAAA1F0B-2A27-A79F-1239-9B4F88F192F8}"/>
          </ac:spMkLst>
        </pc:spChg>
        <pc:spChg chg="add del mod">
          <ac:chgData name="Khan, Zarrar" userId="095bd260-8ef1-42ff-97e1-3419182a8708" providerId="ADAL" clId="{21234510-DBB2-42E1-A003-23B4B45563AF}" dt="2023-04-13T00:51:04.510" v="3454"/>
          <ac:spMkLst>
            <pc:docMk/>
            <pc:sldMk cId="2592664084" sldId="318"/>
            <ac:spMk id="9" creationId="{212B12A6-07D3-9D00-CDED-D5F9CA3D7072}"/>
          </ac:spMkLst>
        </pc:spChg>
        <pc:spChg chg="add mod">
          <ac:chgData name="Khan, Zarrar" userId="095bd260-8ef1-42ff-97e1-3419182a8708" providerId="ADAL" clId="{21234510-DBB2-42E1-A003-23B4B45563AF}" dt="2023-04-13T15:20:00.371" v="5165" actId="1076"/>
          <ac:spMkLst>
            <pc:docMk/>
            <pc:sldMk cId="2592664084" sldId="318"/>
            <ac:spMk id="10" creationId="{666C9E2F-3FC3-67EB-DA72-6D96E5628E57}"/>
          </ac:spMkLst>
        </pc:spChg>
        <pc:picChg chg="add mod">
          <ac:chgData name="Khan, Zarrar" userId="095bd260-8ef1-42ff-97e1-3419182a8708" providerId="ADAL" clId="{21234510-DBB2-42E1-A003-23B4B45563AF}" dt="2023-04-13T15:20:11.313" v="5167" actId="1076"/>
          <ac:picMkLst>
            <pc:docMk/>
            <pc:sldMk cId="2592664084" sldId="318"/>
            <ac:picMk id="7" creationId="{AEE09E52-C800-8A57-0D14-649921400750}"/>
          </ac:picMkLst>
        </pc:picChg>
      </pc:sldChg>
      <pc:sldChg chg="modSp add del mod ord">
        <pc:chgData name="Khan, Zarrar" userId="095bd260-8ef1-42ff-97e1-3419182a8708" providerId="ADAL" clId="{21234510-DBB2-42E1-A003-23B4B45563AF}" dt="2023-04-12T19:51:14.205" v="3099" actId="47"/>
        <pc:sldMkLst>
          <pc:docMk/>
          <pc:sldMk cId="222561258" sldId="319"/>
        </pc:sldMkLst>
        <pc:spChg chg="mod">
          <ac:chgData name="Khan, Zarrar" userId="095bd260-8ef1-42ff-97e1-3419182a8708" providerId="ADAL" clId="{21234510-DBB2-42E1-A003-23B4B45563AF}" dt="2023-04-12T17:58:50.518" v="2978" actId="20577"/>
          <ac:spMkLst>
            <pc:docMk/>
            <pc:sldMk cId="222561258" sldId="319"/>
            <ac:spMk id="3" creationId="{6FC58172-847D-CA40-D96A-4363CEA8A88C}"/>
          </ac:spMkLst>
        </pc:spChg>
        <pc:spChg chg="mod">
          <ac:chgData name="Khan, Zarrar" userId="095bd260-8ef1-42ff-97e1-3419182a8708" providerId="ADAL" clId="{21234510-DBB2-42E1-A003-23B4B45563AF}" dt="2023-04-12T17:58:57.071" v="2986" actId="20577"/>
          <ac:spMkLst>
            <pc:docMk/>
            <pc:sldMk cId="222561258" sldId="319"/>
            <ac:spMk id="7" creationId="{A0BC75D0-141A-4EA4-4CCC-F2A53F8923AC}"/>
          </ac:spMkLst>
        </pc:spChg>
      </pc:sldChg>
      <pc:sldChg chg="modSp add del mod ord">
        <pc:chgData name="Khan, Zarrar" userId="095bd260-8ef1-42ff-97e1-3419182a8708" providerId="ADAL" clId="{21234510-DBB2-42E1-A003-23B4B45563AF}" dt="2023-04-12T19:49:31.223" v="3063" actId="47"/>
        <pc:sldMkLst>
          <pc:docMk/>
          <pc:sldMk cId="123553122" sldId="320"/>
        </pc:sldMkLst>
        <pc:spChg chg="mod">
          <ac:chgData name="Khan, Zarrar" userId="095bd260-8ef1-42ff-97e1-3419182a8708" providerId="ADAL" clId="{21234510-DBB2-42E1-A003-23B4B45563AF}" dt="2023-04-12T17:48:46.721" v="2914" actId="20577"/>
          <ac:spMkLst>
            <pc:docMk/>
            <pc:sldMk cId="123553122" sldId="320"/>
            <ac:spMk id="7" creationId="{A0BC75D0-141A-4EA4-4CCC-F2A53F8923AC}"/>
          </ac:spMkLst>
        </pc:spChg>
      </pc:sldChg>
      <pc:sldChg chg="modSp new del mod">
        <pc:chgData name="Khan, Zarrar" userId="095bd260-8ef1-42ff-97e1-3419182a8708" providerId="ADAL" clId="{21234510-DBB2-42E1-A003-23B4B45563AF}" dt="2023-04-12T15:15:30.226" v="2344" actId="47"/>
        <pc:sldMkLst>
          <pc:docMk/>
          <pc:sldMk cId="307766459" sldId="321"/>
        </pc:sldMkLst>
        <pc:spChg chg="mod">
          <ac:chgData name="Khan, Zarrar" userId="095bd260-8ef1-42ff-97e1-3419182a8708" providerId="ADAL" clId="{21234510-DBB2-42E1-A003-23B4B45563AF}" dt="2023-04-11T15:12:59.087" v="1200" actId="20577"/>
          <ac:spMkLst>
            <pc:docMk/>
            <pc:sldMk cId="307766459" sldId="321"/>
            <ac:spMk id="3" creationId="{13BCFFA3-5F63-1F6E-B452-AFFEBB6190CD}"/>
          </ac:spMkLst>
        </pc:spChg>
      </pc:sldChg>
      <pc:sldChg chg="addSp modSp new mod">
        <pc:chgData name="Khan, Zarrar" userId="095bd260-8ef1-42ff-97e1-3419182a8708" providerId="ADAL" clId="{21234510-DBB2-42E1-A003-23B4B45563AF}" dt="2023-04-13T15:19:10.178" v="5154"/>
        <pc:sldMkLst>
          <pc:docMk/>
          <pc:sldMk cId="4119711302" sldId="322"/>
        </pc:sldMkLst>
        <pc:spChg chg="mod">
          <ac:chgData name="Khan, Zarrar" userId="095bd260-8ef1-42ff-97e1-3419182a8708" providerId="ADAL" clId="{21234510-DBB2-42E1-A003-23B4B45563AF}" dt="2023-04-11T15:20:22.336" v="1258" actId="20577"/>
          <ac:spMkLst>
            <pc:docMk/>
            <pc:sldMk cId="4119711302" sldId="322"/>
            <ac:spMk id="3" creationId="{DDC5A442-4059-BDE3-E8F8-9382F7984AF9}"/>
          </ac:spMkLst>
        </pc:spChg>
        <pc:spChg chg="mod">
          <ac:chgData name="Khan, Zarrar" userId="095bd260-8ef1-42ff-97e1-3419182a8708" providerId="ADAL" clId="{21234510-DBB2-42E1-A003-23B4B45563AF}" dt="2023-04-12T17:48:07.076" v="2911" actId="1076"/>
          <ac:spMkLst>
            <pc:docMk/>
            <pc:sldMk cId="4119711302" sldId="322"/>
            <ac:spMk id="4" creationId="{AC3D7AA0-F242-06AF-C9CF-FD7D37090138}"/>
          </ac:spMkLst>
        </pc:spChg>
        <pc:spChg chg="add mod">
          <ac:chgData name="Khan, Zarrar" userId="095bd260-8ef1-42ff-97e1-3419182a8708" providerId="ADAL" clId="{21234510-DBB2-42E1-A003-23B4B45563AF}" dt="2023-04-13T15:19:10.178" v="5154"/>
          <ac:spMkLst>
            <pc:docMk/>
            <pc:sldMk cId="4119711302" sldId="322"/>
            <ac:spMk id="5" creationId="{C375BA44-F088-9777-D64E-B8115A2A1BE7}"/>
          </ac:spMkLst>
        </pc:spChg>
        <pc:spChg chg="add mod">
          <ac:chgData name="Khan, Zarrar" userId="095bd260-8ef1-42ff-97e1-3419182a8708" providerId="ADAL" clId="{21234510-DBB2-42E1-A003-23B4B45563AF}" dt="2023-04-13T02:29:53.670" v="4410" actId="404"/>
          <ac:spMkLst>
            <pc:docMk/>
            <pc:sldMk cId="4119711302" sldId="322"/>
            <ac:spMk id="10" creationId="{FAB9B6C4-BA6C-7841-5725-218307ADA085}"/>
          </ac:spMkLst>
        </pc:spChg>
        <pc:spChg chg="add mod">
          <ac:chgData name="Khan, Zarrar" userId="095bd260-8ef1-42ff-97e1-3419182a8708" providerId="ADAL" clId="{21234510-DBB2-42E1-A003-23B4B45563AF}" dt="2023-04-13T02:29:59.240" v="4415" actId="403"/>
          <ac:spMkLst>
            <pc:docMk/>
            <pc:sldMk cId="4119711302" sldId="322"/>
            <ac:spMk id="12" creationId="{34269DA2-FF1D-38B1-7A41-9AD60E5C12BC}"/>
          </ac:spMkLst>
        </pc:spChg>
        <pc:picChg chg="add mod">
          <ac:chgData name="Khan, Zarrar" userId="095bd260-8ef1-42ff-97e1-3419182a8708" providerId="ADAL" clId="{21234510-DBB2-42E1-A003-23B4B45563AF}" dt="2023-04-12T17:45:51.037" v="2866" actId="14100"/>
          <ac:picMkLst>
            <pc:docMk/>
            <pc:sldMk cId="4119711302" sldId="322"/>
            <ac:picMk id="6" creationId="{6C392785-E746-B868-AC76-E3FD34893EB1}"/>
          </ac:picMkLst>
        </pc:picChg>
        <pc:picChg chg="add mod">
          <ac:chgData name="Khan, Zarrar" userId="095bd260-8ef1-42ff-97e1-3419182a8708" providerId="ADAL" clId="{21234510-DBB2-42E1-A003-23B4B45563AF}" dt="2023-04-13T15:19:10.178" v="5154"/>
          <ac:picMkLst>
            <pc:docMk/>
            <pc:sldMk cId="4119711302" sldId="322"/>
            <ac:picMk id="7" creationId="{18D1AB1B-7AA7-709F-1BCD-F7E62CBB6BFE}"/>
          </ac:picMkLst>
        </pc:picChg>
        <pc:picChg chg="add mod">
          <ac:chgData name="Khan, Zarrar" userId="095bd260-8ef1-42ff-97e1-3419182a8708" providerId="ADAL" clId="{21234510-DBB2-42E1-A003-23B4B45563AF}" dt="2023-04-12T17:42:08.207" v="2835" actId="1076"/>
          <ac:picMkLst>
            <pc:docMk/>
            <pc:sldMk cId="4119711302" sldId="322"/>
            <ac:picMk id="8" creationId="{7243D073-DB3A-226E-0E36-B34C7F79BCC1}"/>
          </ac:picMkLst>
        </pc:picChg>
      </pc:sldChg>
      <pc:sldChg chg="new del">
        <pc:chgData name="Khan, Zarrar" userId="095bd260-8ef1-42ff-97e1-3419182a8708" providerId="ADAL" clId="{21234510-DBB2-42E1-A003-23B4B45563AF}" dt="2023-04-11T15:36:09.938" v="1476" actId="47"/>
        <pc:sldMkLst>
          <pc:docMk/>
          <pc:sldMk cId="2479928586" sldId="323"/>
        </pc:sldMkLst>
      </pc:sldChg>
      <pc:sldChg chg="addSp delSp modSp add mod ord">
        <pc:chgData name="Khan, Zarrar" userId="095bd260-8ef1-42ff-97e1-3419182a8708" providerId="ADAL" clId="{21234510-DBB2-42E1-A003-23B4B45563AF}" dt="2023-04-13T15:19:20.024" v="5157"/>
        <pc:sldMkLst>
          <pc:docMk/>
          <pc:sldMk cId="1994484816" sldId="324"/>
        </pc:sldMkLst>
        <pc:spChg chg="mod">
          <ac:chgData name="Khan, Zarrar" userId="095bd260-8ef1-42ff-97e1-3419182a8708" providerId="ADAL" clId="{21234510-DBB2-42E1-A003-23B4B45563AF}" dt="2023-04-13T11:37:20.079" v="4474" actId="20577"/>
          <ac:spMkLst>
            <pc:docMk/>
            <pc:sldMk cId="1994484816" sldId="324"/>
            <ac:spMk id="3" creationId="{9EBE94D4-5405-0BE3-84E2-76977680D920}"/>
          </ac:spMkLst>
        </pc:spChg>
        <pc:spChg chg="add mod">
          <ac:chgData name="Khan, Zarrar" userId="095bd260-8ef1-42ff-97e1-3419182a8708" providerId="ADAL" clId="{21234510-DBB2-42E1-A003-23B4B45563AF}" dt="2023-04-13T15:19:20.024" v="5157"/>
          <ac:spMkLst>
            <pc:docMk/>
            <pc:sldMk cId="1994484816" sldId="324"/>
            <ac:spMk id="4" creationId="{68F28E75-4357-4D78-C8D7-46C7FFB7F3BE}"/>
          </ac:spMkLst>
        </pc:spChg>
        <pc:spChg chg="del">
          <ac:chgData name="Khan, Zarrar" userId="095bd260-8ef1-42ff-97e1-3419182a8708" providerId="ADAL" clId="{21234510-DBB2-42E1-A003-23B4B45563AF}" dt="2023-04-13T15:19:19.492" v="5156" actId="478"/>
          <ac:spMkLst>
            <pc:docMk/>
            <pc:sldMk cId="1994484816" sldId="324"/>
            <ac:spMk id="5" creationId="{FAF2F5AB-C629-7DEB-1C52-BA434704393D}"/>
          </ac:spMkLst>
        </pc:spChg>
        <pc:spChg chg="mod">
          <ac:chgData name="Khan, Zarrar" userId="095bd260-8ef1-42ff-97e1-3419182a8708" providerId="ADAL" clId="{21234510-DBB2-42E1-A003-23B4B45563AF}" dt="2023-04-13T02:30:36.864" v="4424" actId="207"/>
          <ac:spMkLst>
            <pc:docMk/>
            <pc:sldMk cId="1994484816" sldId="324"/>
            <ac:spMk id="6" creationId="{664F7E69-0AD0-DC3D-0A07-D289C4703006}"/>
          </ac:spMkLst>
        </pc:spChg>
        <pc:spChg chg="mod">
          <ac:chgData name="Khan, Zarrar" userId="095bd260-8ef1-42ff-97e1-3419182a8708" providerId="ADAL" clId="{21234510-DBB2-42E1-A003-23B4B45563AF}" dt="2023-04-13T02:30:40.484" v="4425" actId="207"/>
          <ac:spMkLst>
            <pc:docMk/>
            <pc:sldMk cId="1994484816" sldId="324"/>
            <ac:spMk id="9" creationId="{D5A1A168-451A-6834-50EA-279684755081}"/>
          </ac:spMkLst>
        </pc:spChg>
        <pc:spChg chg="add mod">
          <ac:chgData name="Khan, Zarrar" userId="095bd260-8ef1-42ff-97e1-3419182a8708" providerId="ADAL" clId="{21234510-DBB2-42E1-A003-23B4B45563AF}" dt="2023-04-13T02:30:27.966" v="4422" actId="1076"/>
          <ac:spMkLst>
            <pc:docMk/>
            <pc:sldMk cId="1994484816" sldId="324"/>
            <ac:spMk id="13" creationId="{A6784B28-3790-E3D5-A2ED-F69A991B46B5}"/>
          </ac:spMkLst>
        </pc:spChg>
        <pc:spChg chg="add mod">
          <ac:chgData name="Khan, Zarrar" userId="095bd260-8ef1-42ff-97e1-3419182a8708" providerId="ADAL" clId="{21234510-DBB2-42E1-A003-23B4B45563AF}" dt="2023-04-13T02:30:31.502" v="4423" actId="1076"/>
          <ac:spMkLst>
            <pc:docMk/>
            <pc:sldMk cId="1994484816" sldId="324"/>
            <ac:spMk id="15" creationId="{539F1D02-F4A7-BBE7-45AB-70ED26C6BB76}"/>
          </ac:spMkLst>
        </pc:spChg>
        <pc:picChg chg="del">
          <ac:chgData name="Khan, Zarrar" userId="095bd260-8ef1-42ff-97e1-3419182a8708" providerId="ADAL" clId="{21234510-DBB2-42E1-A003-23B4B45563AF}" dt="2023-04-13T15:19:19.492" v="5156" actId="478"/>
          <ac:picMkLst>
            <pc:docMk/>
            <pc:sldMk cId="1994484816" sldId="324"/>
            <ac:picMk id="7" creationId="{81F6A8CE-72E6-6EAF-A3D4-1083C20A88B2}"/>
          </ac:picMkLst>
        </pc:picChg>
        <pc:picChg chg="del mod">
          <ac:chgData name="Khan, Zarrar" userId="095bd260-8ef1-42ff-97e1-3419182a8708" providerId="ADAL" clId="{21234510-DBB2-42E1-A003-23B4B45563AF}" dt="2023-04-12T17:57:49.846" v="2968" actId="478"/>
          <ac:picMkLst>
            <pc:docMk/>
            <pc:sldMk cId="1994484816" sldId="324"/>
            <ac:picMk id="8" creationId="{02EDAF0E-9CFE-1790-9624-1ADE7C4C28C1}"/>
          </ac:picMkLst>
        </pc:picChg>
        <pc:picChg chg="add mod">
          <ac:chgData name="Khan, Zarrar" userId="095bd260-8ef1-42ff-97e1-3419182a8708" providerId="ADAL" clId="{21234510-DBB2-42E1-A003-23B4B45563AF}" dt="2023-04-13T15:19:20.024" v="5157"/>
          <ac:picMkLst>
            <pc:docMk/>
            <pc:sldMk cId="1994484816" sldId="324"/>
            <ac:picMk id="8" creationId="{B22E0B32-6AFB-6B7F-43C9-5DCBF3A9DCD2}"/>
          </ac:picMkLst>
        </pc:picChg>
        <pc:picChg chg="add mod">
          <ac:chgData name="Khan, Zarrar" userId="095bd260-8ef1-42ff-97e1-3419182a8708" providerId="ADAL" clId="{21234510-DBB2-42E1-A003-23B4B45563AF}" dt="2023-04-12T17:56:01.988" v="2947" actId="1076"/>
          <ac:picMkLst>
            <pc:docMk/>
            <pc:sldMk cId="1994484816" sldId="324"/>
            <ac:picMk id="10" creationId="{CEC50D4B-ED17-AEA4-2D49-56207BD8D628}"/>
          </ac:picMkLst>
        </pc:picChg>
        <pc:picChg chg="del">
          <ac:chgData name="Khan, Zarrar" userId="095bd260-8ef1-42ff-97e1-3419182a8708" providerId="ADAL" clId="{21234510-DBB2-42E1-A003-23B4B45563AF}" dt="2023-04-12T17:55:52.298" v="2942" actId="478"/>
          <ac:picMkLst>
            <pc:docMk/>
            <pc:sldMk cId="1994484816" sldId="324"/>
            <ac:picMk id="12" creationId="{C9EAB9A4-8740-DDDD-EE15-E1E0FD089CB6}"/>
          </ac:picMkLst>
        </pc:picChg>
        <pc:picChg chg="add mod">
          <ac:chgData name="Khan, Zarrar" userId="095bd260-8ef1-42ff-97e1-3419182a8708" providerId="ADAL" clId="{21234510-DBB2-42E1-A003-23B4B45563AF}" dt="2023-04-12T17:57:55.977" v="2970" actId="1076"/>
          <ac:picMkLst>
            <pc:docMk/>
            <pc:sldMk cId="1994484816" sldId="324"/>
            <ac:picMk id="14" creationId="{0D4D3887-D13E-FAF9-423D-16F26AB0672A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5:22:19.126" v="5188" actId="208"/>
        <pc:sldMkLst>
          <pc:docMk/>
          <pc:sldMk cId="3869335969" sldId="325"/>
        </pc:sldMkLst>
        <pc:spChg chg="mod">
          <ac:chgData name="Khan, Zarrar" userId="095bd260-8ef1-42ff-97e1-3419182a8708" providerId="ADAL" clId="{21234510-DBB2-42E1-A003-23B4B45563AF}" dt="2023-04-13T02:03:14.568" v="4236" actId="20577"/>
          <ac:spMkLst>
            <pc:docMk/>
            <pc:sldMk cId="3869335969" sldId="325"/>
            <ac:spMk id="3" creationId="{DEF0F2F9-66B1-BA29-796F-B94ED3EAC997}"/>
          </ac:spMkLst>
        </pc:spChg>
        <pc:spChg chg="del">
          <ac:chgData name="Khan, Zarrar" userId="095bd260-8ef1-42ff-97e1-3419182a8708" providerId="ADAL" clId="{21234510-DBB2-42E1-A003-23B4B45563AF}" dt="2023-04-13T02:02:06.602" v="4198" actId="478"/>
          <ac:spMkLst>
            <pc:docMk/>
            <pc:sldMk cId="3869335969" sldId="325"/>
            <ac:spMk id="4" creationId="{4EF158F5-3F0B-6632-6AD2-C06357D397DF}"/>
          </ac:spMkLst>
        </pc:spChg>
        <pc:spChg chg="add mod">
          <ac:chgData name="Khan, Zarrar" userId="095bd260-8ef1-42ff-97e1-3419182a8708" providerId="ADAL" clId="{21234510-DBB2-42E1-A003-23B4B45563AF}" dt="2023-04-13T02:13:02.773" v="4298" actId="20577"/>
          <ac:spMkLst>
            <pc:docMk/>
            <pc:sldMk cId="3869335969" sldId="325"/>
            <ac:spMk id="9" creationId="{5C372C1D-33C6-0F8A-AE8B-36FD1F0EEE8B}"/>
          </ac:spMkLst>
        </pc:spChg>
        <pc:spChg chg="add mod">
          <ac:chgData name="Khan, Zarrar" userId="095bd260-8ef1-42ff-97e1-3419182a8708" providerId="ADAL" clId="{21234510-DBB2-42E1-A003-23B4B45563AF}" dt="2023-04-13T02:11:26.682" v="4290" actId="1076"/>
          <ac:spMkLst>
            <pc:docMk/>
            <pc:sldMk cId="3869335969" sldId="325"/>
            <ac:spMk id="11" creationId="{731B9EFE-E358-C36D-0C97-B599E9F09237}"/>
          </ac:spMkLst>
        </pc:spChg>
        <pc:picChg chg="add mod">
          <ac:chgData name="Khan, Zarrar" userId="095bd260-8ef1-42ff-97e1-3419182a8708" providerId="ADAL" clId="{21234510-DBB2-42E1-A003-23B4B45563AF}" dt="2023-04-13T15:22:19.126" v="5188" actId="208"/>
          <ac:picMkLst>
            <pc:docMk/>
            <pc:sldMk cId="3869335969" sldId="325"/>
            <ac:picMk id="5" creationId="{024184BC-9E7E-72D1-E925-2ABFB942E222}"/>
          </ac:picMkLst>
        </pc:picChg>
        <pc:picChg chg="add del mod modCrop">
          <ac:chgData name="Khan, Zarrar" userId="095bd260-8ef1-42ff-97e1-3419182a8708" providerId="ADAL" clId="{21234510-DBB2-42E1-A003-23B4B45563AF}" dt="2023-04-13T02:02:28.433" v="4202" actId="478"/>
          <ac:picMkLst>
            <pc:docMk/>
            <pc:sldMk cId="3869335969" sldId="325"/>
            <ac:picMk id="6" creationId="{7DBCD8DE-C68B-5642-07FE-370DFE64FE04}"/>
          </ac:picMkLst>
        </pc:picChg>
        <pc:picChg chg="del">
          <ac:chgData name="Khan, Zarrar" userId="095bd260-8ef1-42ff-97e1-3419182a8708" providerId="ADAL" clId="{21234510-DBB2-42E1-A003-23B4B45563AF}" dt="2023-04-13T15:21:23.833" v="5174" actId="478"/>
          <ac:picMkLst>
            <pc:docMk/>
            <pc:sldMk cId="3869335969" sldId="325"/>
            <ac:picMk id="7" creationId="{1E06D835-5F50-A4FC-AA70-AD244BCD3555}"/>
          </ac:picMkLst>
        </pc:picChg>
        <pc:picChg chg="add del mod modCrop">
          <ac:chgData name="Khan, Zarrar" userId="095bd260-8ef1-42ff-97e1-3419182a8708" providerId="ADAL" clId="{21234510-DBB2-42E1-A003-23B4B45563AF}" dt="2023-04-13T02:08:10.796" v="4279" actId="478"/>
          <ac:picMkLst>
            <pc:docMk/>
            <pc:sldMk cId="3869335969" sldId="325"/>
            <ac:picMk id="8" creationId="{176DB5DA-F348-2B57-7225-F154D8D9F682}"/>
          </ac:picMkLst>
        </pc:picChg>
        <pc:picChg chg="add del mod">
          <ac:chgData name="Khan, Zarrar" userId="095bd260-8ef1-42ff-97e1-3419182a8708" providerId="ADAL" clId="{21234510-DBB2-42E1-A003-23B4B45563AF}" dt="2023-04-13T02:10:59.702" v="4283" actId="478"/>
          <ac:picMkLst>
            <pc:docMk/>
            <pc:sldMk cId="3869335969" sldId="325"/>
            <ac:picMk id="13" creationId="{7F0F5133-A163-AF65-38F1-934EA03B9372}"/>
          </ac:picMkLst>
        </pc:picChg>
        <pc:picChg chg="add mod">
          <ac:chgData name="Khan, Zarrar" userId="095bd260-8ef1-42ff-97e1-3419182a8708" providerId="ADAL" clId="{21234510-DBB2-42E1-A003-23B4B45563AF}" dt="2023-04-13T02:11:32.072" v="4291" actId="1076"/>
          <ac:picMkLst>
            <pc:docMk/>
            <pc:sldMk cId="3869335969" sldId="325"/>
            <ac:picMk id="15" creationId="{C36F8B15-FCFA-8A61-A217-C6F108343387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2:55:59.895" v="5117" actId="20577"/>
        <pc:sldMkLst>
          <pc:docMk/>
          <pc:sldMk cId="2112110053" sldId="326"/>
        </pc:sldMkLst>
        <pc:spChg chg="mod">
          <ac:chgData name="Khan, Zarrar" userId="095bd260-8ef1-42ff-97e1-3419182a8708" providerId="ADAL" clId="{21234510-DBB2-42E1-A003-23B4B45563AF}" dt="2023-04-13T12:55:59.895" v="5117" actId="20577"/>
          <ac:spMkLst>
            <pc:docMk/>
            <pc:sldMk cId="2112110053" sldId="326"/>
            <ac:spMk id="3" creationId="{76F2A591-262D-9DC2-418D-5E9876EE6CF2}"/>
          </ac:spMkLst>
        </pc:spChg>
        <pc:spChg chg="del">
          <ac:chgData name="Khan, Zarrar" userId="095bd260-8ef1-42ff-97e1-3419182a8708" providerId="ADAL" clId="{21234510-DBB2-42E1-A003-23B4B45563AF}" dt="2023-04-13T02:14:32.457" v="4336" actId="478"/>
          <ac:spMkLst>
            <pc:docMk/>
            <pc:sldMk cId="2112110053" sldId="326"/>
            <ac:spMk id="4" creationId="{4A7E828F-6729-9B58-9E01-98F178580DE5}"/>
          </ac:spMkLst>
        </pc:spChg>
        <pc:spChg chg="add mod">
          <ac:chgData name="Khan, Zarrar" userId="095bd260-8ef1-42ff-97e1-3419182a8708" providerId="ADAL" clId="{21234510-DBB2-42E1-A003-23B4B45563AF}" dt="2023-04-13T02:15:30.329" v="4346" actId="122"/>
          <ac:spMkLst>
            <pc:docMk/>
            <pc:sldMk cId="2112110053" sldId="326"/>
            <ac:spMk id="8" creationId="{AB7F34CB-5863-8A55-259F-4CDFDF9BA500}"/>
          </ac:spMkLst>
        </pc:spChg>
        <pc:picChg chg="add mod">
          <ac:chgData name="Khan, Zarrar" userId="095bd260-8ef1-42ff-97e1-3419182a8708" providerId="ADAL" clId="{21234510-DBB2-42E1-A003-23B4B45563AF}" dt="2023-04-13T02:15:15.357" v="4342" actId="1076"/>
          <ac:picMkLst>
            <pc:docMk/>
            <pc:sldMk cId="2112110053" sldId="326"/>
            <ac:picMk id="6" creationId="{A955EB5C-2F29-D2E2-24AE-2B468B2436EA}"/>
          </ac:picMkLst>
        </pc:picChg>
      </pc:sldChg>
      <pc:sldChg chg="addSp modSp add mod setBg replTag">
        <pc:chgData name="Khan, Zarrar" userId="095bd260-8ef1-42ff-97e1-3419182a8708" providerId="ADAL" clId="{21234510-DBB2-42E1-A003-23B4B45563AF}" dt="2023-04-12T00:47:00.947" v="1828"/>
        <pc:sldMkLst>
          <pc:docMk/>
          <pc:sldMk cId="930579579" sldId="327"/>
        </pc:sldMkLst>
        <pc:spChg chg="add mod replST">
          <ac:chgData name="Khan, Zarrar" userId="095bd260-8ef1-42ff-97e1-3419182a8708" providerId="ADAL" clId="{21234510-DBB2-42E1-A003-23B4B45563AF}" dt="2023-04-12T00:47:00.818" v="1814"/>
          <ac:spMkLst>
            <pc:docMk/>
            <pc:sldMk cId="930579579" sldId="327"/>
            <ac:spMk id="7" creationId="{A4D6DEAC-E7C8-8720-2BCB-191203DF042B}"/>
          </ac:spMkLst>
        </pc:spChg>
        <pc:spChg chg="add mod replST">
          <ac:chgData name="Khan, Zarrar" userId="095bd260-8ef1-42ff-97e1-3419182a8708" providerId="ADAL" clId="{21234510-DBB2-42E1-A003-23B4B45563AF}" dt="2023-04-12T00:47:00.860" v="1824"/>
          <ac:spMkLst>
            <pc:docMk/>
            <pc:sldMk cId="930579579" sldId="327"/>
            <ac:spMk id="8" creationId="{EC45EBF7-2C8C-909A-BF61-40EC70EC2736}"/>
          </ac:spMkLst>
        </pc:spChg>
        <pc:picChg chg="add mod replST">
          <ac:chgData name="Khan, Zarrar" userId="095bd260-8ef1-42ff-97e1-3419182a8708" providerId="ADAL" clId="{21234510-DBB2-42E1-A003-23B4B45563AF}" dt="2023-04-12T00:47:00.717" v="1801"/>
          <ac:picMkLst>
            <pc:docMk/>
            <pc:sldMk cId="930579579" sldId="327"/>
            <ac:picMk id="4" creationId="{3C448D3A-A568-7E9E-D9B9-9E2D5D6BA1DD}"/>
          </ac:picMkLst>
        </pc:picChg>
        <pc:picChg chg="add mod replST">
          <ac:chgData name="Khan, Zarrar" userId="095bd260-8ef1-42ff-97e1-3419182a8708" providerId="ADAL" clId="{21234510-DBB2-42E1-A003-23B4B45563AF}" dt="2023-04-12T00:47:00.768" v="1805"/>
          <ac:picMkLst>
            <pc:docMk/>
            <pc:sldMk cId="930579579" sldId="327"/>
            <ac:picMk id="6" creationId="{5BCE002D-C4BB-EDBC-24EF-F44668974C1E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2T00:48:23.917" v="1865" actId="47"/>
        <pc:sldMkLst>
          <pc:docMk/>
          <pc:sldMk cId="1778529533" sldId="328"/>
        </pc:sldMkLst>
        <pc:spChg chg="add mod replST">
          <ac:chgData name="Khan, Zarrar" userId="095bd260-8ef1-42ff-97e1-3419182a8708" providerId="ADAL" clId="{21234510-DBB2-42E1-A003-23B4B45563AF}" dt="2023-04-12T00:48:13.965" v="1850"/>
          <ac:spMkLst>
            <pc:docMk/>
            <pc:sldMk cId="1778529533" sldId="328"/>
            <ac:spMk id="7" creationId="{A25AE7B4-7454-7075-BE63-A3DA696EDC18}"/>
          </ac:spMkLst>
        </pc:spChg>
        <pc:spChg chg="add mod replST">
          <ac:chgData name="Khan, Zarrar" userId="095bd260-8ef1-42ff-97e1-3419182a8708" providerId="ADAL" clId="{21234510-DBB2-42E1-A003-23B4B45563AF}" dt="2023-04-12T00:48:14.026" v="1860"/>
          <ac:spMkLst>
            <pc:docMk/>
            <pc:sldMk cId="1778529533" sldId="328"/>
            <ac:spMk id="8" creationId="{5D2E9240-7C2A-8F6C-B783-86A7425EA021}"/>
          </ac:spMkLst>
        </pc:spChg>
        <pc:picChg chg="add mod replST">
          <ac:chgData name="Khan, Zarrar" userId="095bd260-8ef1-42ff-97e1-3419182a8708" providerId="ADAL" clId="{21234510-DBB2-42E1-A003-23B4B45563AF}" dt="2023-04-12T00:48:13.757" v="1837"/>
          <ac:picMkLst>
            <pc:docMk/>
            <pc:sldMk cId="1778529533" sldId="328"/>
            <ac:picMk id="4" creationId="{A99D1554-E2CB-7B6F-7BB0-655FA4586204}"/>
          </ac:picMkLst>
        </pc:picChg>
        <pc:picChg chg="add mod replST">
          <ac:chgData name="Khan, Zarrar" userId="095bd260-8ef1-42ff-97e1-3419182a8708" providerId="ADAL" clId="{21234510-DBB2-42E1-A003-23B4B45563AF}" dt="2023-04-12T00:48:13.817" v="1841"/>
          <ac:picMkLst>
            <pc:docMk/>
            <pc:sldMk cId="1778529533" sldId="328"/>
            <ac:picMk id="6" creationId="{325F7616-D798-D717-00A4-7660F7EFBB25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5:47:37.207" v="5345" actId="20577"/>
        <pc:sldMkLst>
          <pc:docMk/>
          <pc:sldMk cId="3303525544" sldId="328"/>
        </pc:sldMkLst>
        <pc:spChg chg="mod">
          <ac:chgData name="Khan, Zarrar" userId="095bd260-8ef1-42ff-97e1-3419182a8708" providerId="ADAL" clId="{21234510-DBB2-42E1-A003-23B4B45563AF}" dt="2023-04-12T14:53:26.014" v="1936" actId="20577"/>
          <ac:spMkLst>
            <pc:docMk/>
            <pc:sldMk cId="3303525544" sldId="328"/>
            <ac:spMk id="3" creationId="{C080D720-1B27-DD2C-40EF-7393D70F9719}"/>
          </ac:spMkLst>
        </pc:spChg>
        <pc:spChg chg="del">
          <ac:chgData name="Khan, Zarrar" userId="095bd260-8ef1-42ff-97e1-3419182a8708" providerId="ADAL" clId="{21234510-DBB2-42E1-A003-23B4B45563AF}" dt="2023-04-12T14:53:29.740" v="1937" actId="478"/>
          <ac:spMkLst>
            <pc:docMk/>
            <pc:sldMk cId="3303525544" sldId="328"/>
            <ac:spMk id="4" creationId="{44002A35-7643-0ACA-6CE0-27CB4EB16848}"/>
          </ac:spMkLst>
        </pc:spChg>
        <pc:spChg chg="add mod">
          <ac:chgData name="Khan, Zarrar" userId="095bd260-8ef1-42ff-97e1-3419182a8708" providerId="ADAL" clId="{21234510-DBB2-42E1-A003-23B4B45563AF}" dt="2023-04-12T15:05:21.600" v="1962" actId="1076"/>
          <ac:spMkLst>
            <pc:docMk/>
            <pc:sldMk cId="3303525544" sldId="328"/>
            <ac:spMk id="8" creationId="{3A103754-6BBB-359F-C1F7-C1720D32E54B}"/>
          </ac:spMkLst>
        </pc:spChg>
        <pc:spChg chg="add mod">
          <ac:chgData name="Khan, Zarrar" userId="095bd260-8ef1-42ff-97e1-3419182a8708" providerId="ADAL" clId="{21234510-DBB2-42E1-A003-23B4B45563AF}" dt="2023-04-13T15:47:37.207" v="5345" actId="20577"/>
          <ac:spMkLst>
            <pc:docMk/>
            <pc:sldMk cId="3303525544" sldId="328"/>
            <ac:spMk id="13" creationId="{7EBED968-E160-8CCD-F005-FE315EECD85F}"/>
          </ac:spMkLst>
        </pc:spChg>
        <pc:picChg chg="add del mod">
          <ac:chgData name="Khan, Zarrar" userId="095bd260-8ef1-42ff-97e1-3419182a8708" providerId="ADAL" clId="{21234510-DBB2-42E1-A003-23B4B45563AF}" dt="2023-04-12T15:04:05.134" v="1950" actId="478"/>
          <ac:picMkLst>
            <pc:docMk/>
            <pc:sldMk cId="3303525544" sldId="328"/>
            <ac:picMk id="6" creationId="{B12C7A98-15FD-5D27-4892-9CE7F83F7F10}"/>
          </ac:picMkLst>
        </pc:picChg>
        <pc:picChg chg="add del mod">
          <ac:chgData name="Khan, Zarrar" userId="095bd260-8ef1-42ff-97e1-3419182a8708" providerId="ADAL" clId="{21234510-DBB2-42E1-A003-23B4B45563AF}" dt="2023-04-12T15:05:08.623" v="1956" actId="478"/>
          <ac:picMkLst>
            <pc:docMk/>
            <pc:sldMk cId="3303525544" sldId="328"/>
            <ac:picMk id="10" creationId="{C87EA6AB-B214-38DE-243A-99A3783321D9}"/>
          </ac:picMkLst>
        </pc:picChg>
        <pc:picChg chg="add mod">
          <ac:chgData name="Khan, Zarrar" userId="095bd260-8ef1-42ff-97e1-3419182a8708" providerId="ADAL" clId="{21234510-DBB2-42E1-A003-23B4B45563AF}" dt="2023-04-12T15:05:17.311" v="1961" actId="1076"/>
          <ac:picMkLst>
            <pc:docMk/>
            <pc:sldMk cId="3303525544" sldId="328"/>
            <ac:picMk id="12" creationId="{97E2FBA3-373D-4B92-6AA8-11C8CEECCEF7}"/>
          </ac:picMkLst>
        </pc:picChg>
      </pc:sldChg>
      <pc:sldChg chg="addSp delSp modSp add mod">
        <pc:chgData name="Khan, Zarrar" userId="095bd260-8ef1-42ff-97e1-3419182a8708" providerId="ADAL" clId="{21234510-DBB2-42E1-A003-23B4B45563AF}" dt="2023-04-12T15:22:57.560" v="2426" actId="20577"/>
        <pc:sldMkLst>
          <pc:docMk/>
          <pc:sldMk cId="570641319" sldId="329"/>
        </pc:sldMkLst>
        <pc:spChg chg="mod">
          <ac:chgData name="Khan, Zarrar" userId="095bd260-8ef1-42ff-97e1-3419182a8708" providerId="ADAL" clId="{21234510-DBB2-42E1-A003-23B4B45563AF}" dt="2023-04-12T15:22:57.560" v="2426" actId="20577"/>
          <ac:spMkLst>
            <pc:docMk/>
            <pc:sldMk cId="570641319" sldId="329"/>
            <ac:spMk id="3" creationId="{2BDD3889-B5C4-986C-9135-FCFD6EAB8458}"/>
          </ac:spMkLst>
        </pc:spChg>
        <pc:spChg chg="del">
          <ac:chgData name="Khan, Zarrar" userId="095bd260-8ef1-42ff-97e1-3419182a8708" providerId="ADAL" clId="{21234510-DBB2-42E1-A003-23B4B45563AF}" dt="2023-04-12T15:22:27.819" v="2411" actId="478"/>
          <ac:spMkLst>
            <pc:docMk/>
            <pc:sldMk cId="570641319" sldId="329"/>
            <ac:spMk id="4" creationId="{A2CD9455-6CF9-1F7D-B318-A1CFF31FCBB4}"/>
          </ac:spMkLst>
        </pc:spChg>
        <pc:spChg chg="add del mod">
          <ac:chgData name="Khan, Zarrar" userId="095bd260-8ef1-42ff-97e1-3419182a8708" providerId="ADAL" clId="{21234510-DBB2-42E1-A003-23B4B45563AF}" dt="2023-04-12T15:22:30.215" v="2412" actId="478"/>
          <ac:spMkLst>
            <pc:docMk/>
            <pc:sldMk cId="570641319" sldId="329"/>
            <ac:spMk id="6" creationId="{628FAEA8-85B9-5AC9-B1FD-944C1A09C71E}"/>
          </ac:spMkLst>
        </pc:spChg>
      </pc:sldChg>
      <pc:sldChg chg="modSp add mod">
        <pc:chgData name="Khan, Zarrar" userId="095bd260-8ef1-42ff-97e1-3419182a8708" providerId="ADAL" clId="{21234510-DBB2-42E1-A003-23B4B45563AF}" dt="2023-04-12T15:23:11.432" v="2437" actId="20577"/>
        <pc:sldMkLst>
          <pc:docMk/>
          <pc:sldMk cId="1660645762" sldId="330"/>
        </pc:sldMkLst>
        <pc:spChg chg="mod">
          <ac:chgData name="Khan, Zarrar" userId="095bd260-8ef1-42ff-97e1-3419182a8708" providerId="ADAL" clId="{21234510-DBB2-42E1-A003-23B4B45563AF}" dt="2023-04-12T15:23:11.432" v="2437" actId="20577"/>
          <ac:spMkLst>
            <pc:docMk/>
            <pc:sldMk cId="1660645762" sldId="330"/>
            <ac:spMk id="3" creationId="{2BDD3889-B5C4-986C-9135-FCFD6EAB8458}"/>
          </ac:spMkLst>
        </pc:spChg>
      </pc:sldChg>
      <pc:sldChg chg="addSp modSp add mod setBg replTag">
        <pc:chgData name="Khan, Zarrar" userId="095bd260-8ef1-42ff-97e1-3419182a8708" providerId="ADAL" clId="{21234510-DBB2-42E1-A003-23B4B45563AF}" dt="2023-04-12T15:24:26.620" v="2512"/>
        <pc:sldMkLst>
          <pc:docMk/>
          <pc:sldMk cId="231671841" sldId="331"/>
        </pc:sldMkLst>
        <pc:spChg chg="add mod replST">
          <ac:chgData name="Khan, Zarrar" userId="095bd260-8ef1-42ff-97e1-3419182a8708" providerId="ADAL" clId="{21234510-DBB2-42E1-A003-23B4B45563AF}" dt="2023-04-12T15:24:26.095" v="2498"/>
          <ac:spMkLst>
            <pc:docMk/>
            <pc:sldMk cId="231671841" sldId="331"/>
            <ac:spMk id="7" creationId="{42A83434-51A9-C922-932D-A3017180B6FE}"/>
          </ac:spMkLst>
        </pc:spChg>
        <pc:spChg chg="add mod replST">
          <ac:chgData name="Khan, Zarrar" userId="095bd260-8ef1-42ff-97e1-3419182a8708" providerId="ADAL" clId="{21234510-DBB2-42E1-A003-23B4B45563AF}" dt="2023-04-12T15:24:26.333" v="2508"/>
          <ac:spMkLst>
            <pc:docMk/>
            <pc:sldMk cId="231671841" sldId="331"/>
            <ac:spMk id="8" creationId="{D790CD80-4041-1637-9D0D-E7EF1C589902}"/>
          </ac:spMkLst>
        </pc:spChg>
        <pc:picChg chg="add mod replST">
          <ac:chgData name="Khan, Zarrar" userId="095bd260-8ef1-42ff-97e1-3419182a8708" providerId="ADAL" clId="{21234510-DBB2-42E1-A003-23B4B45563AF}" dt="2023-04-12T15:24:25.509" v="2485"/>
          <ac:picMkLst>
            <pc:docMk/>
            <pc:sldMk cId="231671841" sldId="331"/>
            <ac:picMk id="4" creationId="{6666887B-79DA-B7E0-5241-993EA9C81CD1}"/>
          </ac:picMkLst>
        </pc:picChg>
        <pc:picChg chg="add mod replST">
          <ac:chgData name="Khan, Zarrar" userId="095bd260-8ef1-42ff-97e1-3419182a8708" providerId="ADAL" clId="{21234510-DBB2-42E1-A003-23B4B45563AF}" dt="2023-04-12T15:24:25.921" v="2489"/>
          <ac:picMkLst>
            <pc:docMk/>
            <pc:sldMk cId="231671841" sldId="331"/>
            <ac:picMk id="6" creationId="{C9D6D57F-1167-DCE1-A4C8-34DD2CC77DD1}"/>
          </ac:picMkLst>
        </pc:picChg>
      </pc:sldChg>
      <pc:sldChg chg="modSp add mod">
        <pc:chgData name="Khan, Zarrar" userId="095bd260-8ef1-42ff-97e1-3419182a8708" providerId="ADAL" clId="{21234510-DBB2-42E1-A003-23B4B45563AF}" dt="2023-04-12T17:20:36.269" v="2678" actId="20577"/>
        <pc:sldMkLst>
          <pc:docMk/>
          <pc:sldMk cId="2468219839" sldId="332"/>
        </pc:sldMkLst>
        <pc:spChg chg="mod">
          <ac:chgData name="Khan, Zarrar" userId="095bd260-8ef1-42ff-97e1-3419182a8708" providerId="ADAL" clId="{21234510-DBB2-42E1-A003-23B4B45563AF}" dt="2023-04-12T17:20:36.269" v="2678" actId="20577"/>
          <ac:spMkLst>
            <pc:docMk/>
            <pc:sldMk cId="2468219839" sldId="332"/>
            <ac:spMk id="3" creationId="{2BDD3889-B5C4-986C-9135-FCFD6EAB8458}"/>
          </ac:spMkLst>
        </pc:spChg>
      </pc:sldChg>
      <pc:sldChg chg="modSp add mod">
        <pc:chgData name="Khan, Zarrar" userId="095bd260-8ef1-42ff-97e1-3419182a8708" providerId="ADAL" clId="{21234510-DBB2-42E1-A003-23B4B45563AF}" dt="2023-04-12T17:20:53.687" v="2685" actId="20577"/>
        <pc:sldMkLst>
          <pc:docMk/>
          <pc:sldMk cId="1094004201" sldId="333"/>
        </pc:sldMkLst>
        <pc:spChg chg="mod">
          <ac:chgData name="Khan, Zarrar" userId="095bd260-8ef1-42ff-97e1-3419182a8708" providerId="ADAL" clId="{21234510-DBB2-42E1-A003-23B4B45563AF}" dt="2023-04-12T17:20:53.687" v="2685" actId="20577"/>
          <ac:spMkLst>
            <pc:docMk/>
            <pc:sldMk cId="1094004201" sldId="333"/>
            <ac:spMk id="3" creationId="{2BDD3889-B5C4-986C-9135-FCFD6EAB8458}"/>
          </ac:spMkLst>
        </pc:spChg>
      </pc:sldChg>
      <pc:sldChg chg="modSp add mod ord">
        <pc:chgData name="Khan, Zarrar" userId="095bd260-8ef1-42ff-97e1-3419182a8708" providerId="ADAL" clId="{21234510-DBB2-42E1-A003-23B4B45563AF}" dt="2023-04-12T17:21:27.862" v="2701" actId="20577"/>
        <pc:sldMkLst>
          <pc:docMk/>
          <pc:sldMk cId="617030774" sldId="334"/>
        </pc:sldMkLst>
        <pc:spChg chg="mod">
          <ac:chgData name="Khan, Zarrar" userId="095bd260-8ef1-42ff-97e1-3419182a8708" providerId="ADAL" clId="{21234510-DBB2-42E1-A003-23B4B45563AF}" dt="2023-04-12T17:21:27.862" v="2701" actId="20577"/>
          <ac:spMkLst>
            <pc:docMk/>
            <pc:sldMk cId="617030774" sldId="334"/>
            <ac:spMk id="3" creationId="{2BDD3889-B5C4-986C-9135-FCFD6EAB8458}"/>
          </ac:spMkLst>
        </pc:spChg>
      </pc:sldChg>
      <pc:sldChg chg="modSp add mod">
        <pc:chgData name="Khan, Zarrar" userId="095bd260-8ef1-42ff-97e1-3419182a8708" providerId="ADAL" clId="{21234510-DBB2-42E1-A003-23B4B45563AF}" dt="2023-04-13T02:17:56.745" v="4349" actId="20577"/>
        <pc:sldMkLst>
          <pc:docMk/>
          <pc:sldMk cId="2356757292" sldId="335"/>
        </pc:sldMkLst>
        <pc:spChg chg="mod">
          <ac:chgData name="Khan, Zarrar" userId="095bd260-8ef1-42ff-97e1-3419182a8708" providerId="ADAL" clId="{21234510-DBB2-42E1-A003-23B4B45563AF}" dt="2023-04-13T02:17:56.745" v="4349" actId="20577"/>
          <ac:spMkLst>
            <pc:docMk/>
            <pc:sldMk cId="2356757292" sldId="335"/>
            <ac:spMk id="3" creationId="{2BDD3889-B5C4-986C-9135-FCFD6EAB8458}"/>
          </ac:spMkLst>
        </pc:spChg>
      </pc:sldChg>
      <pc:sldChg chg="modSp new del mod">
        <pc:chgData name="Khan, Zarrar" userId="095bd260-8ef1-42ff-97e1-3419182a8708" providerId="ADAL" clId="{21234510-DBB2-42E1-A003-23B4B45563AF}" dt="2023-04-13T02:15:56.026" v="4347" actId="47"/>
        <pc:sldMkLst>
          <pc:docMk/>
          <pc:sldMk cId="1743735295" sldId="336"/>
        </pc:sldMkLst>
        <pc:spChg chg="mod">
          <ac:chgData name="Khan, Zarrar" userId="095bd260-8ef1-42ff-97e1-3419182a8708" providerId="ADAL" clId="{21234510-DBB2-42E1-A003-23B4B45563AF}" dt="2023-04-12T17:23:10.460" v="2764" actId="20577"/>
          <ac:spMkLst>
            <pc:docMk/>
            <pc:sldMk cId="1743735295" sldId="336"/>
            <ac:spMk id="3" creationId="{7430BA67-5871-CF12-A841-1B0918B1D638}"/>
          </ac:spMkLst>
        </pc:spChg>
      </pc:sldChg>
      <pc:sldChg chg="modSp new del mod">
        <pc:chgData name="Khan, Zarrar" userId="095bd260-8ef1-42ff-97e1-3419182a8708" providerId="ADAL" clId="{21234510-DBB2-42E1-A003-23B4B45563AF}" dt="2023-04-12T17:27:49.401" v="2821" actId="47"/>
        <pc:sldMkLst>
          <pc:docMk/>
          <pc:sldMk cId="3031825486" sldId="337"/>
        </pc:sldMkLst>
        <pc:spChg chg="mod">
          <ac:chgData name="Khan, Zarrar" userId="095bd260-8ef1-42ff-97e1-3419182a8708" providerId="ADAL" clId="{21234510-DBB2-42E1-A003-23B4B45563AF}" dt="2023-04-12T17:23:26.551" v="2785" actId="20577"/>
          <ac:spMkLst>
            <pc:docMk/>
            <pc:sldMk cId="3031825486" sldId="337"/>
            <ac:spMk id="3" creationId="{4201A4A7-A1FE-BBD5-F8FC-B0C434AC6CF6}"/>
          </ac:spMkLst>
        </pc:spChg>
      </pc:sldChg>
      <pc:sldChg chg="addSp modSp add mod setBg replTag">
        <pc:chgData name="Khan, Zarrar" userId="095bd260-8ef1-42ff-97e1-3419182a8708" providerId="ADAL" clId="{21234510-DBB2-42E1-A003-23B4B45563AF}" dt="2023-04-12T17:27:45.699" v="2820"/>
        <pc:sldMkLst>
          <pc:docMk/>
          <pc:sldMk cId="411430454" sldId="338"/>
        </pc:sldMkLst>
        <pc:spChg chg="add mod replST">
          <ac:chgData name="Khan, Zarrar" userId="095bd260-8ef1-42ff-97e1-3419182a8708" providerId="ADAL" clId="{21234510-DBB2-42E1-A003-23B4B45563AF}" dt="2023-04-12T17:27:45.192" v="2806"/>
          <ac:spMkLst>
            <pc:docMk/>
            <pc:sldMk cId="411430454" sldId="338"/>
            <ac:spMk id="7" creationId="{DDEB7094-49B7-0D2E-59E8-521FF781315B}"/>
          </ac:spMkLst>
        </pc:spChg>
        <pc:spChg chg="add mod replST">
          <ac:chgData name="Khan, Zarrar" userId="095bd260-8ef1-42ff-97e1-3419182a8708" providerId="ADAL" clId="{21234510-DBB2-42E1-A003-23B4B45563AF}" dt="2023-04-12T17:27:45.369" v="2816"/>
          <ac:spMkLst>
            <pc:docMk/>
            <pc:sldMk cId="411430454" sldId="338"/>
            <ac:spMk id="8" creationId="{352AEA2D-B7A0-F767-3971-FA29898E04E8}"/>
          </ac:spMkLst>
        </pc:spChg>
        <pc:picChg chg="add mod replST">
          <ac:chgData name="Khan, Zarrar" userId="095bd260-8ef1-42ff-97e1-3419182a8708" providerId="ADAL" clId="{21234510-DBB2-42E1-A003-23B4B45563AF}" dt="2023-04-12T17:27:44.359" v="2793"/>
          <ac:picMkLst>
            <pc:docMk/>
            <pc:sldMk cId="411430454" sldId="338"/>
            <ac:picMk id="4" creationId="{CA3A70DC-B11B-A456-780F-316301348E8A}"/>
          </ac:picMkLst>
        </pc:picChg>
        <pc:picChg chg="add mod replST">
          <ac:chgData name="Khan, Zarrar" userId="095bd260-8ef1-42ff-97e1-3419182a8708" providerId="ADAL" clId="{21234510-DBB2-42E1-A003-23B4B45563AF}" dt="2023-04-12T17:27:44.897" v="2797"/>
          <ac:picMkLst>
            <pc:docMk/>
            <pc:sldMk cId="411430454" sldId="338"/>
            <ac:picMk id="6" creationId="{2086FD83-9D88-67E9-AF09-583B3A83F793}"/>
          </ac:picMkLst>
        </pc:picChg>
      </pc:sldChg>
      <pc:sldChg chg="addSp delSp modSp add mod">
        <pc:chgData name="Khan, Zarrar" userId="095bd260-8ef1-42ff-97e1-3419182a8708" providerId="ADAL" clId="{21234510-DBB2-42E1-A003-23B4B45563AF}" dt="2023-04-13T15:19:13.972" v="5155"/>
        <pc:sldMkLst>
          <pc:docMk/>
          <pc:sldMk cId="1957934036" sldId="339"/>
        </pc:sldMkLst>
        <pc:spChg chg="mod">
          <ac:chgData name="Khan, Zarrar" userId="095bd260-8ef1-42ff-97e1-3419182a8708" providerId="ADAL" clId="{21234510-DBB2-42E1-A003-23B4B45563AF}" dt="2023-04-12T17:48:18.677" v="2912" actId="1076"/>
          <ac:spMkLst>
            <pc:docMk/>
            <pc:sldMk cId="1957934036" sldId="339"/>
            <ac:spMk id="4" creationId="{AC3D7AA0-F242-06AF-C9CF-FD7D37090138}"/>
          </ac:spMkLst>
        </pc:spChg>
        <pc:spChg chg="add mod">
          <ac:chgData name="Khan, Zarrar" userId="095bd260-8ef1-42ff-97e1-3419182a8708" providerId="ADAL" clId="{21234510-DBB2-42E1-A003-23B4B45563AF}" dt="2023-04-13T15:19:13.972" v="5155"/>
          <ac:spMkLst>
            <pc:docMk/>
            <pc:sldMk cId="1957934036" sldId="339"/>
            <ac:spMk id="5" creationId="{5F1B50FC-FBA2-92C6-4955-E14158BFF8F5}"/>
          </ac:spMkLst>
        </pc:spChg>
        <pc:spChg chg="add mod">
          <ac:chgData name="Khan, Zarrar" userId="095bd260-8ef1-42ff-97e1-3419182a8708" providerId="ADAL" clId="{21234510-DBB2-42E1-A003-23B4B45563AF}" dt="2023-04-13T02:30:08.601" v="4418" actId="404"/>
          <ac:spMkLst>
            <pc:docMk/>
            <pc:sldMk cId="1957934036" sldId="339"/>
            <ac:spMk id="10" creationId="{9E6D0C50-B816-2FA7-60EB-5F2028FB2C77}"/>
          </ac:spMkLst>
        </pc:spChg>
        <pc:spChg chg="add mod">
          <ac:chgData name="Khan, Zarrar" userId="095bd260-8ef1-42ff-97e1-3419182a8708" providerId="ADAL" clId="{21234510-DBB2-42E1-A003-23B4B45563AF}" dt="2023-04-13T02:30:08.601" v="4418" actId="404"/>
          <ac:spMkLst>
            <pc:docMk/>
            <pc:sldMk cId="1957934036" sldId="339"/>
            <ac:spMk id="14" creationId="{2A47ADB7-ECC9-3B24-D681-5D1AA340950C}"/>
          </ac:spMkLst>
        </pc:spChg>
        <pc:picChg chg="del">
          <ac:chgData name="Khan, Zarrar" userId="095bd260-8ef1-42ff-97e1-3419182a8708" providerId="ADAL" clId="{21234510-DBB2-42E1-A003-23B4B45563AF}" dt="2023-04-12T17:42:18.515" v="2837" actId="478"/>
          <ac:picMkLst>
            <pc:docMk/>
            <pc:sldMk cId="1957934036" sldId="339"/>
            <ac:picMk id="6" creationId="{6C392785-E746-B868-AC76-E3FD34893EB1}"/>
          </ac:picMkLst>
        </pc:picChg>
        <pc:picChg chg="add mod">
          <ac:chgData name="Khan, Zarrar" userId="095bd260-8ef1-42ff-97e1-3419182a8708" providerId="ADAL" clId="{21234510-DBB2-42E1-A003-23B4B45563AF}" dt="2023-04-12T19:45:40.595" v="3027" actId="1076"/>
          <ac:picMkLst>
            <pc:docMk/>
            <pc:sldMk cId="1957934036" sldId="339"/>
            <ac:picMk id="6" creationId="{FA226F99-3BEA-8ACE-8D16-CEAF621C965E}"/>
          </ac:picMkLst>
        </pc:picChg>
        <pc:picChg chg="add mod">
          <ac:chgData name="Khan, Zarrar" userId="095bd260-8ef1-42ff-97e1-3419182a8708" providerId="ADAL" clId="{21234510-DBB2-42E1-A003-23B4B45563AF}" dt="2023-04-12T17:42:42.139" v="2846" actId="1076"/>
          <ac:picMkLst>
            <pc:docMk/>
            <pc:sldMk cId="1957934036" sldId="339"/>
            <ac:picMk id="7" creationId="{C45E39E4-E4F5-0697-37B7-463E46F9564A}"/>
          </ac:picMkLst>
        </pc:picChg>
        <pc:picChg chg="del">
          <ac:chgData name="Khan, Zarrar" userId="095bd260-8ef1-42ff-97e1-3419182a8708" providerId="ADAL" clId="{21234510-DBB2-42E1-A003-23B4B45563AF}" dt="2023-04-12T17:42:18.515" v="2837" actId="478"/>
          <ac:picMkLst>
            <pc:docMk/>
            <pc:sldMk cId="1957934036" sldId="339"/>
            <ac:picMk id="8" creationId="{7243D073-DB3A-226E-0E36-B34C7F79BCC1}"/>
          </ac:picMkLst>
        </pc:picChg>
        <pc:picChg chg="add mod">
          <ac:chgData name="Khan, Zarrar" userId="095bd260-8ef1-42ff-97e1-3419182a8708" providerId="ADAL" clId="{21234510-DBB2-42E1-A003-23B4B45563AF}" dt="2023-04-13T15:19:13.972" v="5155"/>
          <ac:picMkLst>
            <pc:docMk/>
            <pc:sldMk cId="1957934036" sldId="339"/>
            <ac:picMk id="8" creationId="{C68648B3-4389-61D6-2304-59A566E91752}"/>
          </ac:picMkLst>
        </pc:picChg>
        <pc:picChg chg="add del mod">
          <ac:chgData name="Khan, Zarrar" userId="095bd260-8ef1-42ff-97e1-3419182a8708" providerId="ADAL" clId="{21234510-DBB2-42E1-A003-23B4B45563AF}" dt="2023-04-12T19:45:33.328" v="3024" actId="478"/>
          <ac:picMkLst>
            <pc:docMk/>
            <pc:sldMk cId="1957934036" sldId="339"/>
            <ac:picMk id="12" creationId="{BD03D4F2-482D-99FF-4007-8C567D12B7C0}"/>
          </ac:picMkLst>
        </pc:picChg>
      </pc:sldChg>
      <pc:sldChg chg="add del">
        <pc:chgData name="Khan, Zarrar" userId="095bd260-8ef1-42ff-97e1-3419182a8708" providerId="ADAL" clId="{21234510-DBB2-42E1-A003-23B4B45563AF}" dt="2023-04-12T20:16:36.947" v="3316" actId="47"/>
        <pc:sldMkLst>
          <pc:docMk/>
          <pc:sldMk cId="761686710" sldId="340"/>
        </pc:sldMkLst>
      </pc:sldChg>
      <pc:sldChg chg="add del">
        <pc:chgData name="Khan, Zarrar" userId="095bd260-8ef1-42ff-97e1-3419182a8708" providerId="ADAL" clId="{21234510-DBB2-42E1-A003-23B4B45563AF}" dt="2023-04-12T17:42:20.985" v="2839"/>
        <pc:sldMkLst>
          <pc:docMk/>
          <pc:sldMk cId="4184462032" sldId="340"/>
        </pc:sldMkLst>
      </pc:sldChg>
      <pc:sldChg chg="modSp add del mod">
        <pc:chgData name="Khan, Zarrar" userId="095bd260-8ef1-42ff-97e1-3419182a8708" providerId="ADAL" clId="{21234510-DBB2-42E1-A003-23B4B45563AF}" dt="2023-04-12T20:16:14.879" v="3313" actId="47"/>
        <pc:sldMkLst>
          <pc:docMk/>
          <pc:sldMk cId="2067390513" sldId="341"/>
        </pc:sldMkLst>
        <pc:spChg chg="mod">
          <ac:chgData name="Khan, Zarrar" userId="095bd260-8ef1-42ff-97e1-3419182a8708" providerId="ADAL" clId="{21234510-DBB2-42E1-A003-23B4B45563AF}" dt="2023-04-12T17:59:44.957" v="3023" actId="20577"/>
          <ac:spMkLst>
            <pc:docMk/>
            <pc:sldMk cId="2067390513" sldId="341"/>
            <ac:spMk id="7" creationId="{A0BC75D0-141A-4EA4-4CCC-F2A53F8923AC}"/>
          </ac:spMkLst>
        </pc:spChg>
      </pc:sldChg>
      <pc:sldChg chg="addSp modSp add mod setBg replTag">
        <pc:chgData name="Khan, Zarrar" userId="095bd260-8ef1-42ff-97e1-3419182a8708" providerId="ADAL" clId="{21234510-DBB2-42E1-A003-23B4B45563AF}" dt="2023-04-12T19:49:29.007" v="3062"/>
        <pc:sldMkLst>
          <pc:docMk/>
          <pc:sldMk cId="4134306422" sldId="342"/>
        </pc:sldMkLst>
        <pc:spChg chg="add mod replST">
          <ac:chgData name="Khan, Zarrar" userId="095bd260-8ef1-42ff-97e1-3419182a8708" providerId="ADAL" clId="{21234510-DBB2-42E1-A003-23B4B45563AF}" dt="2023-04-12T19:49:28.418" v="3048"/>
          <ac:spMkLst>
            <pc:docMk/>
            <pc:sldMk cId="4134306422" sldId="342"/>
            <ac:spMk id="7" creationId="{9CA1D01E-CE5E-5D7A-99D8-27E360DACC47}"/>
          </ac:spMkLst>
        </pc:spChg>
        <pc:spChg chg="add mod replST">
          <ac:chgData name="Khan, Zarrar" userId="095bd260-8ef1-42ff-97e1-3419182a8708" providerId="ADAL" clId="{21234510-DBB2-42E1-A003-23B4B45563AF}" dt="2023-04-12T19:49:28.667" v="3058"/>
          <ac:spMkLst>
            <pc:docMk/>
            <pc:sldMk cId="4134306422" sldId="342"/>
            <ac:spMk id="8" creationId="{C2EF344C-DD40-526B-8B03-744ACC612BD2}"/>
          </ac:spMkLst>
        </pc:spChg>
        <pc:picChg chg="add mod replST">
          <ac:chgData name="Khan, Zarrar" userId="095bd260-8ef1-42ff-97e1-3419182a8708" providerId="ADAL" clId="{21234510-DBB2-42E1-A003-23B4B45563AF}" dt="2023-04-12T19:49:27.555" v="3035"/>
          <ac:picMkLst>
            <pc:docMk/>
            <pc:sldMk cId="4134306422" sldId="342"/>
            <ac:picMk id="4" creationId="{640FA9D1-013E-7E28-709F-9A923075AFC3}"/>
          </ac:picMkLst>
        </pc:picChg>
        <pc:picChg chg="add mod replST">
          <ac:chgData name="Khan, Zarrar" userId="095bd260-8ef1-42ff-97e1-3419182a8708" providerId="ADAL" clId="{21234510-DBB2-42E1-A003-23B4B45563AF}" dt="2023-04-12T19:49:28.213" v="3039"/>
          <ac:picMkLst>
            <pc:docMk/>
            <pc:sldMk cId="4134306422" sldId="342"/>
            <ac:picMk id="6" creationId="{AF276947-7CBA-E855-79AF-7BE1D1B1E7E2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3T11:36:08.292" v="4432" actId="47"/>
        <pc:sldMkLst>
          <pc:docMk/>
          <pc:sldMk cId="656415008" sldId="343"/>
        </pc:sldMkLst>
        <pc:spChg chg="add mod replST">
          <ac:chgData name="Khan, Zarrar" userId="095bd260-8ef1-42ff-97e1-3419182a8708" providerId="ADAL" clId="{21234510-DBB2-42E1-A003-23B4B45563AF}" dt="2023-04-12T19:51:11.866" v="3084"/>
          <ac:spMkLst>
            <pc:docMk/>
            <pc:sldMk cId="656415008" sldId="343"/>
            <ac:spMk id="7" creationId="{1C50B490-6797-433B-6284-AAF57DCE21B7}"/>
          </ac:spMkLst>
        </pc:spChg>
        <pc:spChg chg="add mod replST">
          <ac:chgData name="Khan, Zarrar" userId="095bd260-8ef1-42ff-97e1-3419182a8708" providerId="ADAL" clId="{21234510-DBB2-42E1-A003-23B4B45563AF}" dt="2023-04-12T19:51:12.022" v="3094"/>
          <ac:spMkLst>
            <pc:docMk/>
            <pc:sldMk cId="656415008" sldId="343"/>
            <ac:spMk id="8" creationId="{9129DDA8-030F-4828-E7BE-B334E16B4DF8}"/>
          </ac:spMkLst>
        </pc:spChg>
        <pc:picChg chg="add mod replST">
          <ac:chgData name="Khan, Zarrar" userId="095bd260-8ef1-42ff-97e1-3419182a8708" providerId="ADAL" clId="{21234510-DBB2-42E1-A003-23B4B45563AF}" dt="2023-04-12T19:51:11.191" v="3071"/>
          <ac:picMkLst>
            <pc:docMk/>
            <pc:sldMk cId="656415008" sldId="343"/>
            <ac:picMk id="4" creationId="{460D6F9A-47DB-54D0-1C09-2AC91D40D1FF}"/>
          </ac:picMkLst>
        </pc:picChg>
        <pc:picChg chg="add mod replST">
          <ac:chgData name="Khan, Zarrar" userId="095bd260-8ef1-42ff-97e1-3419182a8708" providerId="ADAL" clId="{21234510-DBB2-42E1-A003-23B4B45563AF}" dt="2023-04-12T19:51:11.575" v="3075"/>
          <ac:picMkLst>
            <pc:docMk/>
            <pc:sldMk cId="656415008" sldId="343"/>
            <ac:picMk id="6" creationId="{A86CE6A0-50D9-1210-5C93-A1385641C4A4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5:22:11.230" v="5187" actId="208"/>
        <pc:sldMkLst>
          <pc:docMk/>
          <pc:sldMk cId="4235857297" sldId="344"/>
        </pc:sldMkLst>
        <pc:spChg chg="mod">
          <ac:chgData name="Khan, Zarrar" userId="095bd260-8ef1-42ff-97e1-3419182a8708" providerId="ADAL" clId="{21234510-DBB2-42E1-A003-23B4B45563AF}" dt="2023-04-13T01:16:02.632" v="3664" actId="20577"/>
          <ac:spMkLst>
            <pc:docMk/>
            <pc:sldMk cId="4235857297" sldId="344"/>
            <ac:spMk id="3" creationId="{5A9022B6-608B-2E2F-5C03-37454B7EE580}"/>
          </ac:spMkLst>
        </pc:spChg>
        <pc:spChg chg="del">
          <ac:chgData name="Khan, Zarrar" userId="095bd260-8ef1-42ff-97e1-3419182a8708" providerId="ADAL" clId="{21234510-DBB2-42E1-A003-23B4B45563AF}" dt="2023-04-12T20:02:20.594" v="3201" actId="478"/>
          <ac:spMkLst>
            <pc:docMk/>
            <pc:sldMk cId="4235857297" sldId="344"/>
            <ac:spMk id="4" creationId="{1314B027-6473-EF3E-FEFC-2987317112C2}"/>
          </ac:spMkLst>
        </pc:spChg>
        <pc:spChg chg="add mod">
          <ac:chgData name="Khan, Zarrar" userId="095bd260-8ef1-42ff-97e1-3419182a8708" providerId="ADAL" clId="{21234510-DBB2-42E1-A003-23B4B45563AF}" dt="2023-04-13T01:34:11.363" v="4185" actId="1076"/>
          <ac:spMkLst>
            <pc:docMk/>
            <pc:sldMk cId="4235857297" sldId="344"/>
            <ac:spMk id="4" creationId="{ADB7C96F-78D3-B511-E377-29D02FDC6EF6}"/>
          </ac:spMkLst>
        </pc:spChg>
        <pc:spChg chg="add mod">
          <ac:chgData name="Khan, Zarrar" userId="095bd260-8ef1-42ff-97e1-3419182a8708" providerId="ADAL" clId="{21234510-DBB2-42E1-A003-23B4B45563AF}" dt="2023-04-13T01:34:44.161" v="4193" actId="1076"/>
          <ac:spMkLst>
            <pc:docMk/>
            <pc:sldMk cId="4235857297" sldId="344"/>
            <ac:spMk id="6" creationId="{0BBD97F0-D09F-E45D-B9CD-48D78969A246}"/>
          </ac:spMkLst>
        </pc:spChg>
        <pc:spChg chg="add mod">
          <ac:chgData name="Khan, Zarrar" userId="095bd260-8ef1-42ff-97e1-3419182a8708" providerId="ADAL" clId="{21234510-DBB2-42E1-A003-23B4B45563AF}" dt="2023-04-13T01:34:50.970" v="4195" actId="404"/>
          <ac:spMkLst>
            <pc:docMk/>
            <pc:sldMk cId="4235857297" sldId="344"/>
            <ac:spMk id="8" creationId="{150063D4-B514-AB09-1E32-2C6F24731CEF}"/>
          </ac:spMkLst>
        </pc:spChg>
        <pc:picChg chg="add mod">
          <ac:chgData name="Khan, Zarrar" userId="095bd260-8ef1-42ff-97e1-3419182a8708" providerId="ADAL" clId="{21234510-DBB2-42E1-A003-23B4B45563AF}" dt="2023-04-13T15:22:11.230" v="5187" actId="208"/>
          <ac:picMkLst>
            <pc:docMk/>
            <pc:sldMk cId="4235857297" sldId="344"/>
            <ac:picMk id="10" creationId="{BE94536B-862D-2ED2-E775-5FBD76D08CFE}"/>
          </ac:picMkLst>
        </pc:picChg>
        <pc:picChg chg="add del mod">
          <ac:chgData name="Khan, Zarrar" userId="095bd260-8ef1-42ff-97e1-3419182a8708" providerId="ADAL" clId="{21234510-DBB2-42E1-A003-23B4B45563AF}" dt="2023-04-13T01:34:05.418" v="4184" actId="478"/>
          <ac:picMkLst>
            <pc:docMk/>
            <pc:sldMk cId="4235857297" sldId="344"/>
            <ac:picMk id="1026" creationId="{36499D06-D125-B096-1055-D6B7F3C0C319}"/>
          </ac:picMkLst>
        </pc:picChg>
      </pc:sldChg>
      <pc:sldChg chg="addSp modSp add del mod ord setBg modAnim replTag">
        <pc:chgData name="Khan, Zarrar" userId="095bd260-8ef1-42ff-97e1-3419182a8708" providerId="ADAL" clId="{21234510-DBB2-42E1-A003-23B4B45563AF}" dt="2023-04-13T15:18:55.444" v="5152" actId="47"/>
        <pc:sldMkLst>
          <pc:docMk/>
          <pc:sldMk cId="3612631518" sldId="345"/>
        </pc:sldMkLst>
        <pc:spChg chg="add mod replST">
          <ac:chgData name="Khan, Zarrar" userId="095bd260-8ef1-42ff-97e1-3419182a8708" providerId="ADAL" clId="{21234510-DBB2-42E1-A003-23B4B45563AF}" dt="2023-04-12T20:16:09.690" v="3296"/>
          <ac:spMkLst>
            <pc:docMk/>
            <pc:sldMk cId="3612631518" sldId="345"/>
            <ac:spMk id="7" creationId="{58AB0FDE-5A4D-A382-2E65-C541F37AC773}"/>
          </ac:spMkLst>
        </pc:spChg>
        <pc:spChg chg="add mod replST">
          <ac:chgData name="Khan, Zarrar" userId="095bd260-8ef1-42ff-97e1-3419182a8708" providerId="ADAL" clId="{21234510-DBB2-42E1-A003-23B4B45563AF}" dt="2023-04-12T20:16:09.942" v="3306"/>
          <ac:spMkLst>
            <pc:docMk/>
            <pc:sldMk cId="3612631518" sldId="345"/>
            <ac:spMk id="8" creationId="{ED36352A-64D8-6E2C-E1C4-525739E95722}"/>
          </ac:spMkLst>
        </pc:spChg>
        <pc:picChg chg="add mod replST">
          <ac:chgData name="Khan, Zarrar" userId="095bd260-8ef1-42ff-97e1-3419182a8708" providerId="ADAL" clId="{21234510-DBB2-42E1-A003-23B4B45563AF}" dt="2023-04-12T20:16:09.106" v="3283"/>
          <ac:picMkLst>
            <pc:docMk/>
            <pc:sldMk cId="3612631518" sldId="345"/>
            <ac:picMk id="4" creationId="{8F60A447-1A89-6017-6DCE-6A04EA987A0A}"/>
          </ac:picMkLst>
        </pc:picChg>
        <pc:picChg chg="add mod replST">
          <ac:chgData name="Khan, Zarrar" userId="095bd260-8ef1-42ff-97e1-3419182a8708" providerId="ADAL" clId="{21234510-DBB2-42E1-A003-23B4B45563AF}" dt="2023-04-12T20:16:09.489" v="3287"/>
          <ac:picMkLst>
            <pc:docMk/>
            <pc:sldMk cId="3612631518" sldId="345"/>
            <ac:picMk id="6" creationId="{94F61F0C-3BCE-5DAE-C5CE-51D1F9122268}"/>
          </ac:picMkLst>
        </pc:picChg>
      </pc:sldChg>
      <pc:sldChg chg="addSp modSp add del mod setBg modAnim replTag">
        <pc:chgData name="Khan, Zarrar" userId="095bd260-8ef1-42ff-97e1-3419182a8708" providerId="ADAL" clId="{21234510-DBB2-42E1-A003-23B4B45563AF}" dt="2023-04-13T15:20:35.622" v="5173" actId="47"/>
        <pc:sldMkLst>
          <pc:docMk/>
          <pc:sldMk cId="339671870" sldId="346"/>
        </pc:sldMkLst>
        <pc:spChg chg="add mod replST">
          <ac:chgData name="Khan, Zarrar" userId="095bd260-8ef1-42ff-97e1-3419182a8708" providerId="ADAL" clId="{21234510-DBB2-42E1-A003-23B4B45563AF}" dt="2023-04-13T02:13:15.214" v="4319"/>
          <ac:spMkLst>
            <pc:docMk/>
            <pc:sldMk cId="339671870" sldId="346"/>
            <ac:spMk id="7" creationId="{2F148BD9-08C9-4345-A2EB-E98F47B6E466}"/>
          </ac:spMkLst>
        </pc:spChg>
        <pc:spChg chg="add mod replST">
          <ac:chgData name="Khan, Zarrar" userId="095bd260-8ef1-42ff-97e1-3419182a8708" providerId="ADAL" clId="{21234510-DBB2-42E1-A003-23B4B45563AF}" dt="2023-04-13T02:13:15.253" v="4329"/>
          <ac:spMkLst>
            <pc:docMk/>
            <pc:sldMk cId="339671870" sldId="346"/>
            <ac:spMk id="8" creationId="{60C82957-A864-F86F-883C-DCFA1CB8A541}"/>
          </ac:spMkLst>
        </pc:spChg>
        <pc:picChg chg="add mod replST">
          <ac:chgData name="Khan, Zarrar" userId="095bd260-8ef1-42ff-97e1-3419182a8708" providerId="ADAL" clId="{21234510-DBB2-42E1-A003-23B4B45563AF}" dt="2023-04-13T02:13:15.111" v="4306"/>
          <ac:picMkLst>
            <pc:docMk/>
            <pc:sldMk cId="339671870" sldId="346"/>
            <ac:picMk id="4" creationId="{B03C6918-775A-7600-7BF7-466D409A743E}"/>
          </ac:picMkLst>
        </pc:picChg>
        <pc:picChg chg="add mod replST">
          <ac:chgData name="Khan, Zarrar" userId="095bd260-8ef1-42ff-97e1-3419182a8708" providerId="ADAL" clId="{21234510-DBB2-42E1-A003-23B4B45563AF}" dt="2023-04-13T02:13:15.166" v="4310"/>
          <ac:picMkLst>
            <pc:docMk/>
            <pc:sldMk cId="339671870" sldId="346"/>
            <ac:picMk id="6" creationId="{69F1F1FF-9964-5CB3-AD53-5846B7EFE8FD}"/>
          </ac:picMkLst>
        </pc:picChg>
      </pc:sldChg>
      <pc:sldChg chg="addSp modSp add mod setBg replTag">
        <pc:chgData name="Khan, Zarrar" userId="095bd260-8ef1-42ff-97e1-3419182a8708" providerId="ADAL" clId="{21234510-DBB2-42E1-A003-23B4B45563AF}" dt="2023-04-13T02:22:28.111" v="4393"/>
        <pc:sldMkLst>
          <pc:docMk/>
          <pc:sldMk cId="1656454906" sldId="347"/>
        </pc:sldMkLst>
        <pc:spChg chg="add mod replST">
          <ac:chgData name="Khan, Zarrar" userId="095bd260-8ef1-42ff-97e1-3419182a8708" providerId="ADAL" clId="{21234510-DBB2-42E1-A003-23B4B45563AF}" dt="2023-04-13T02:21:56.835" v="4364"/>
          <ac:spMkLst>
            <pc:docMk/>
            <pc:sldMk cId="1656454906" sldId="347"/>
            <ac:spMk id="3" creationId="{ECA3D694-92AD-E2B2-23A0-DCF6DD7DD742}"/>
          </ac:spMkLst>
        </pc:spChg>
        <pc:spChg chg="add mod replST">
          <ac:chgData name="Khan, Zarrar" userId="095bd260-8ef1-42ff-97e1-3419182a8708" providerId="ADAL" clId="{21234510-DBB2-42E1-A003-23B4B45563AF}" dt="2023-04-13T02:22:28.111" v="4393"/>
          <ac:spMkLst>
            <pc:docMk/>
            <pc:sldMk cId="1656454906" sldId="347"/>
            <ac:spMk id="6" creationId="{E6471C6D-9616-AE45-4A90-780C57024331}"/>
          </ac:spMkLst>
        </pc:spChg>
        <pc:spChg chg="add mod replST">
          <ac:chgData name="Khan, Zarrar" userId="095bd260-8ef1-42ff-97e1-3419182a8708" providerId="ADAL" clId="{21234510-DBB2-42E1-A003-23B4B45563AF}" dt="2023-04-13T02:21:56.991" v="4387"/>
          <ac:spMkLst>
            <pc:docMk/>
            <pc:sldMk cId="1656454906" sldId="347"/>
            <ac:spMk id="7" creationId="{852AAE65-5348-9106-4A9D-4C7E9B14E765}"/>
          </ac:spMkLst>
        </pc:spChg>
        <pc:picChg chg="add mod replST">
          <ac:chgData name="Khan, Zarrar" userId="095bd260-8ef1-42ff-97e1-3419182a8708" providerId="ADAL" clId="{21234510-DBB2-42E1-A003-23B4B45563AF}" dt="2023-04-13T02:21:56.920" v="4368"/>
          <ac:picMkLst>
            <pc:docMk/>
            <pc:sldMk cId="1656454906" sldId="347"/>
            <ac:picMk id="5" creationId="{B300910B-8785-76BC-ED61-73AA56236EBC}"/>
          </ac:picMkLst>
        </pc:picChg>
      </pc:sldChg>
      <pc:sldChg chg="addSp modSp add mod ord setBg replTag">
        <pc:chgData name="Khan, Zarrar" userId="095bd260-8ef1-42ff-97e1-3419182a8708" providerId="ADAL" clId="{21234510-DBB2-42E1-A003-23B4B45563AF}" dt="2023-04-13T11:37:15.702" v="4469"/>
        <pc:sldMkLst>
          <pc:docMk/>
          <pc:sldMk cId="3004717194" sldId="348"/>
        </pc:sldMkLst>
        <pc:spChg chg="add mod replST">
          <ac:chgData name="Khan, Zarrar" userId="095bd260-8ef1-42ff-97e1-3419182a8708" providerId="ADAL" clId="{21234510-DBB2-42E1-A003-23B4B45563AF}" dt="2023-04-13T11:36:12.803" v="4453"/>
          <ac:spMkLst>
            <pc:docMk/>
            <pc:sldMk cId="3004717194" sldId="348"/>
            <ac:spMk id="7" creationId="{D02582AF-2192-293C-B70D-D40376B6B27A}"/>
          </ac:spMkLst>
        </pc:spChg>
        <pc:spChg chg="add mod replST">
          <ac:chgData name="Khan, Zarrar" userId="095bd260-8ef1-42ff-97e1-3419182a8708" providerId="ADAL" clId="{21234510-DBB2-42E1-A003-23B4B45563AF}" dt="2023-04-13T11:36:12.834" v="4463"/>
          <ac:spMkLst>
            <pc:docMk/>
            <pc:sldMk cId="3004717194" sldId="348"/>
            <ac:spMk id="8" creationId="{9AACA5E5-CC7C-7528-28FD-EE2D61125C8C}"/>
          </ac:spMkLst>
        </pc:spChg>
        <pc:picChg chg="add mod replST">
          <ac:chgData name="Khan, Zarrar" userId="095bd260-8ef1-42ff-97e1-3419182a8708" providerId="ADAL" clId="{21234510-DBB2-42E1-A003-23B4B45563AF}" dt="2023-04-13T11:36:12.689" v="4440"/>
          <ac:picMkLst>
            <pc:docMk/>
            <pc:sldMk cId="3004717194" sldId="348"/>
            <ac:picMk id="4" creationId="{D4D42770-6AFD-35BC-83A2-CC547D1503E0}"/>
          </ac:picMkLst>
        </pc:picChg>
        <pc:picChg chg="add mod replST">
          <ac:chgData name="Khan, Zarrar" userId="095bd260-8ef1-42ff-97e1-3419182a8708" providerId="ADAL" clId="{21234510-DBB2-42E1-A003-23B4B45563AF}" dt="2023-04-13T11:36:12.752" v="4444"/>
          <ac:picMkLst>
            <pc:docMk/>
            <pc:sldMk cId="3004717194" sldId="348"/>
            <ac:picMk id="6" creationId="{C23B0EA0-E856-CE5E-DD65-63C4B4F817B8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2:49:25.304" v="5017" actId="20577"/>
        <pc:sldMkLst>
          <pc:docMk/>
          <pc:sldMk cId="40536672" sldId="349"/>
        </pc:sldMkLst>
        <pc:spChg chg="mod">
          <ac:chgData name="Khan, Zarrar" userId="095bd260-8ef1-42ff-97e1-3419182a8708" providerId="ADAL" clId="{21234510-DBB2-42E1-A003-23B4B45563AF}" dt="2023-04-13T12:49:25.304" v="5017" actId="20577"/>
          <ac:spMkLst>
            <pc:docMk/>
            <pc:sldMk cId="40536672" sldId="349"/>
            <ac:spMk id="3" creationId="{42CD49A3-DA43-2796-23D5-C1FDBB23607D}"/>
          </ac:spMkLst>
        </pc:spChg>
        <pc:spChg chg="del">
          <ac:chgData name="Khan, Zarrar" userId="095bd260-8ef1-42ff-97e1-3419182a8708" providerId="ADAL" clId="{21234510-DBB2-42E1-A003-23B4B45563AF}" dt="2023-04-13T12:16:07.483" v="4866" actId="478"/>
          <ac:spMkLst>
            <pc:docMk/>
            <pc:sldMk cId="40536672" sldId="349"/>
            <ac:spMk id="4" creationId="{6CC13179-5212-7694-1EE4-08E7BAFF2B4E}"/>
          </ac:spMkLst>
        </pc:spChg>
        <pc:spChg chg="add del">
          <ac:chgData name="Khan, Zarrar" userId="095bd260-8ef1-42ff-97e1-3419182a8708" providerId="ADAL" clId="{21234510-DBB2-42E1-A003-23B4B45563AF}" dt="2023-04-13T12:40:05.683" v="4930"/>
          <ac:spMkLst>
            <pc:docMk/>
            <pc:sldMk cId="40536672" sldId="349"/>
            <ac:spMk id="5" creationId="{2DC4FBB2-C5B6-A1F4-3E32-41FE8CDB3838}"/>
          </ac:spMkLst>
        </pc:spChg>
        <pc:spChg chg="add mod">
          <ac:chgData name="Khan, Zarrar" userId="095bd260-8ef1-42ff-97e1-3419182a8708" providerId="ADAL" clId="{21234510-DBB2-42E1-A003-23B4B45563AF}" dt="2023-04-13T12:42:55.221" v="4957" actId="20577"/>
          <ac:spMkLst>
            <pc:docMk/>
            <pc:sldMk cId="40536672" sldId="349"/>
            <ac:spMk id="8" creationId="{06C4ECF9-96FB-7CF6-E08F-A391ECFD9378}"/>
          </ac:spMkLst>
        </pc:spChg>
        <pc:picChg chg="add mod">
          <ac:chgData name="Khan, Zarrar" userId="095bd260-8ef1-42ff-97e1-3419182a8708" providerId="ADAL" clId="{21234510-DBB2-42E1-A003-23B4B45563AF}" dt="2023-04-13T12:42:05.302" v="4934" actId="1076"/>
          <ac:picMkLst>
            <pc:docMk/>
            <pc:sldMk cId="40536672" sldId="349"/>
            <ac:picMk id="7" creationId="{0E450C86-2F12-06E7-DCB6-9F94BDDCFC34}"/>
          </ac:picMkLst>
        </pc:picChg>
        <pc:picChg chg="add mod">
          <ac:chgData name="Khan, Zarrar" userId="095bd260-8ef1-42ff-97e1-3419182a8708" providerId="ADAL" clId="{21234510-DBB2-42E1-A003-23B4B45563AF}" dt="2023-04-13T12:37:33.941" v="4925" actId="1076"/>
          <ac:picMkLst>
            <pc:docMk/>
            <pc:sldMk cId="40536672" sldId="349"/>
            <ac:picMk id="2050" creationId="{12F19DA2-39FC-300A-80FC-38F88C9A8649}"/>
          </ac:picMkLst>
        </pc:picChg>
        <pc:picChg chg="add mod">
          <ac:chgData name="Khan, Zarrar" userId="095bd260-8ef1-42ff-97e1-3419182a8708" providerId="ADAL" clId="{21234510-DBB2-42E1-A003-23B4B45563AF}" dt="2023-04-13T12:37:47.735" v="4928" actId="1076"/>
          <ac:picMkLst>
            <pc:docMk/>
            <pc:sldMk cId="40536672" sldId="349"/>
            <ac:picMk id="2052" creationId="{DC358F61-02B6-B088-17B3-95AF22A7EE1B}"/>
          </ac:picMkLst>
        </pc:picChg>
        <pc:picChg chg="add mod">
          <ac:chgData name="Khan, Zarrar" userId="095bd260-8ef1-42ff-97e1-3419182a8708" providerId="ADAL" clId="{21234510-DBB2-42E1-A003-23B4B45563AF}" dt="2023-04-13T12:43:32.673" v="4962" actId="1076"/>
          <ac:picMkLst>
            <pc:docMk/>
            <pc:sldMk cId="40536672" sldId="349"/>
            <ac:picMk id="2056" creationId="{C2ADE233-4FA6-C65F-DDAA-A56B40608224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2:49:20.209" v="5015" actId="20577"/>
        <pc:sldMkLst>
          <pc:docMk/>
          <pc:sldMk cId="3174241992" sldId="350"/>
        </pc:sldMkLst>
        <pc:spChg chg="mod">
          <ac:chgData name="Khan, Zarrar" userId="095bd260-8ef1-42ff-97e1-3419182a8708" providerId="ADAL" clId="{21234510-DBB2-42E1-A003-23B4B45563AF}" dt="2023-04-13T12:49:20.209" v="5015" actId="20577"/>
          <ac:spMkLst>
            <pc:docMk/>
            <pc:sldMk cId="3174241992" sldId="350"/>
            <ac:spMk id="3" creationId="{86195DE6-DDE7-86E9-01D7-90249B16B915}"/>
          </ac:spMkLst>
        </pc:spChg>
        <pc:spChg chg="del">
          <ac:chgData name="Khan, Zarrar" userId="095bd260-8ef1-42ff-97e1-3419182a8708" providerId="ADAL" clId="{21234510-DBB2-42E1-A003-23B4B45563AF}" dt="2023-04-13T12:47:38.951" v="4990" actId="478"/>
          <ac:spMkLst>
            <pc:docMk/>
            <pc:sldMk cId="3174241992" sldId="350"/>
            <ac:spMk id="4" creationId="{69723D50-1344-DB4B-B166-7BD33F8E77E7}"/>
          </ac:spMkLst>
        </pc:spChg>
        <pc:picChg chg="add mod">
          <ac:chgData name="Khan, Zarrar" userId="095bd260-8ef1-42ff-97e1-3419182a8708" providerId="ADAL" clId="{21234510-DBB2-42E1-A003-23B4B45563AF}" dt="2023-04-13T12:49:11.532" v="5003" actId="1076"/>
          <ac:picMkLst>
            <pc:docMk/>
            <pc:sldMk cId="3174241992" sldId="350"/>
            <ac:picMk id="3074" creationId="{A69E7501-9928-3B53-BFF8-6AA502811F05}"/>
          </ac:picMkLst>
        </pc:picChg>
        <pc:picChg chg="add mod">
          <ac:chgData name="Khan, Zarrar" userId="095bd260-8ef1-42ff-97e1-3419182a8708" providerId="ADAL" clId="{21234510-DBB2-42E1-A003-23B4B45563AF}" dt="2023-04-13T12:49:16.059" v="5004" actId="1076"/>
          <ac:picMkLst>
            <pc:docMk/>
            <pc:sldMk cId="3174241992" sldId="350"/>
            <ac:picMk id="3076" creationId="{62225322-F2B8-6186-ABA4-50DF916931DE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2:54:25.668" v="5101" actId="20577"/>
        <pc:sldMkLst>
          <pc:docMk/>
          <pc:sldMk cId="4288377242" sldId="351"/>
        </pc:sldMkLst>
        <pc:spChg chg="mod">
          <ac:chgData name="Khan, Zarrar" userId="095bd260-8ef1-42ff-97e1-3419182a8708" providerId="ADAL" clId="{21234510-DBB2-42E1-A003-23B4B45563AF}" dt="2023-04-13T12:51:47.735" v="5066" actId="20577"/>
          <ac:spMkLst>
            <pc:docMk/>
            <pc:sldMk cId="4288377242" sldId="351"/>
            <ac:spMk id="3" creationId="{FE428742-6351-0585-394D-74C08D76D1A6}"/>
          </ac:spMkLst>
        </pc:spChg>
        <pc:spChg chg="del">
          <ac:chgData name="Khan, Zarrar" userId="095bd260-8ef1-42ff-97e1-3419182a8708" providerId="ADAL" clId="{21234510-DBB2-42E1-A003-23B4B45563AF}" dt="2023-04-13T12:51:08.745" v="5019" actId="478"/>
          <ac:spMkLst>
            <pc:docMk/>
            <pc:sldMk cId="4288377242" sldId="351"/>
            <ac:spMk id="4" creationId="{E04AC916-190C-1DF6-59A7-C8001B7FF0EB}"/>
          </ac:spMkLst>
        </pc:spChg>
        <pc:spChg chg="add mod">
          <ac:chgData name="Khan, Zarrar" userId="095bd260-8ef1-42ff-97e1-3419182a8708" providerId="ADAL" clId="{21234510-DBB2-42E1-A003-23B4B45563AF}" dt="2023-04-13T12:54:25.668" v="5101" actId="20577"/>
          <ac:spMkLst>
            <pc:docMk/>
            <pc:sldMk cId="4288377242" sldId="351"/>
            <ac:spMk id="7" creationId="{E70253B7-1512-EB92-B73B-35D947108D07}"/>
          </ac:spMkLst>
        </pc:spChg>
        <pc:picChg chg="add mod">
          <ac:chgData name="Khan, Zarrar" userId="095bd260-8ef1-42ff-97e1-3419182a8708" providerId="ADAL" clId="{21234510-DBB2-42E1-A003-23B4B45563AF}" dt="2023-04-13T12:53:52.726" v="5079" actId="1076"/>
          <ac:picMkLst>
            <pc:docMk/>
            <pc:sldMk cId="4288377242" sldId="351"/>
            <ac:picMk id="6" creationId="{733C5D70-13B3-F06A-9707-1441567603FD}"/>
          </ac:picMkLst>
        </pc:picChg>
        <pc:picChg chg="add mod">
          <ac:chgData name="Khan, Zarrar" userId="095bd260-8ef1-42ff-97e1-3419182a8708" providerId="ADAL" clId="{21234510-DBB2-42E1-A003-23B4B45563AF}" dt="2023-04-13T12:54:00.727" v="5080" actId="1076"/>
          <ac:picMkLst>
            <pc:docMk/>
            <pc:sldMk cId="4288377242" sldId="351"/>
            <ac:picMk id="4098" creationId="{28B8B0A4-A354-52D3-3642-28580D27392B}"/>
          </ac:picMkLst>
        </pc:picChg>
      </pc:sldChg>
      <pc:sldChg chg="addSp delSp modSp mod">
        <pc:chgData name="Khan, Zarrar" userId="095bd260-8ef1-42ff-97e1-3419182a8708" providerId="ADAL" clId="{21234510-DBB2-42E1-A003-23B4B45563AF}" dt="2023-04-13T15:20:19.241" v="5169" actId="1076"/>
        <pc:sldMkLst>
          <pc:docMk/>
          <pc:sldMk cId="4858052" sldId="352"/>
        </pc:sldMkLst>
        <pc:spChg chg="mod">
          <ac:chgData name="Khan, Zarrar" userId="095bd260-8ef1-42ff-97e1-3419182a8708" providerId="ADAL" clId="{21234510-DBB2-42E1-A003-23B4B45563AF}" dt="2023-04-13T15:18:46.636" v="5150" actId="1076"/>
          <ac:spMkLst>
            <pc:docMk/>
            <pc:sldMk cId="4858052" sldId="352"/>
            <ac:spMk id="3" creationId="{D645BD06-7D77-47FD-781D-3FA6B4DC2670}"/>
          </ac:spMkLst>
        </pc:spChg>
        <pc:spChg chg="add mod">
          <ac:chgData name="Khan, Zarrar" userId="095bd260-8ef1-42ff-97e1-3419182a8708" providerId="ADAL" clId="{21234510-DBB2-42E1-A003-23B4B45563AF}" dt="2023-04-13T15:20:15.292" v="5168"/>
          <ac:spMkLst>
            <pc:docMk/>
            <pc:sldMk cId="4858052" sldId="352"/>
            <ac:spMk id="5" creationId="{1D250F40-FEAF-A8C6-510B-08EC927CEB26}"/>
          </ac:spMkLst>
        </pc:spChg>
        <pc:spChg chg="mod">
          <ac:chgData name="Khan, Zarrar" userId="095bd260-8ef1-42ff-97e1-3419182a8708" providerId="ADAL" clId="{21234510-DBB2-42E1-A003-23B4B45563AF}" dt="2023-04-13T15:17:44.416" v="5119" actId="21"/>
          <ac:spMkLst>
            <pc:docMk/>
            <pc:sldMk cId="4858052" sldId="352"/>
            <ac:spMk id="12" creationId="{8B960CD1-15EA-91C1-7D75-4DBFC2E6B5D2}"/>
          </ac:spMkLst>
        </pc:spChg>
        <pc:picChg chg="add del mod">
          <ac:chgData name="Khan, Zarrar" userId="095bd260-8ef1-42ff-97e1-3419182a8708" providerId="ADAL" clId="{21234510-DBB2-42E1-A003-23B4B45563AF}" dt="2023-04-13T15:18:02.877" v="5132" actId="478"/>
          <ac:picMkLst>
            <pc:docMk/>
            <pc:sldMk cId="4858052" sldId="352"/>
            <ac:picMk id="4" creationId="{3D87F8B3-4893-7461-1EDD-01357B73A7B5}"/>
          </ac:picMkLst>
        </pc:picChg>
        <pc:picChg chg="add mod">
          <ac:chgData name="Khan, Zarrar" userId="095bd260-8ef1-42ff-97e1-3419182a8708" providerId="ADAL" clId="{21234510-DBB2-42E1-A003-23B4B45563AF}" dt="2023-04-13T15:20:15.292" v="5168"/>
          <ac:picMkLst>
            <pc:docMk/>
            <pc:sldMk cId="4858052" sldId="352"/>
            <ac:picMk id="6" creationId="{41272A12-C00E-05C4-F9BC-66CEDAC44D84}"/>
          </ac:picMkLst>
        </pc:picChg>
        <pc:picChg chg="mod">
          <ac:chgData name="Khan, Zarrar" userId="095bd260-8ef1-42ff-97e1-3419182a8708" providerId="ADAL" clId="{21234510-DBB2-42E1-A003-23B4B45563AF}" dt="2023-04-13T15:18:43.775" v="5149" actId="1076"/>
          <ac:picMkLst>
            <pc:docMk/>
            <pc:sldMk cId="4858052" sldId="352"/>
            <ac:picMk id="10" creationId="{BDB3D514-55C4-BF5B-E6D5-97D76C59E855}"/>
          </ac:picMkLst>
        </pc:picChg>
        <pc:picChg chg="mod">
          <ac:chgData name="Khan, Zarrar" userId="095bd260-8ef1-42ff-97e1-3419182a8708" providerId="ADAL" clId="{21234510-DBB2-42E1-A003-23B4B45563AF}" dt="2023-04-13T15:20:19.241" v="5169" actId="1076"/>
          <ac:picMkLst>
            <pc:docMk/>
            <pc:sldMk cId="4858052" sldId="352"/>
            <ac:picMk id="14" creationId="{C861ADAE-F1FC-7502-10EE-00F785621598}"/>
          </ac:picMkLst>
        </pc:picChg>
      </pc:sldChg>
      <pc:sldChg chg="addSp delSp modSp add mod ord">
        <pc:chgData name="Khan, Zarrar" userId="095bd260-8ef1-42ff-97e1-3419182a8708" providerId="ADAL" clId="{21234510-DBB2-42E1-A003-23B4B45563AF}" dt="2023-04-13T15:22:05.624" v="5186" actId="208"/>
        <pc:sldMkLst>
          <pc:docMk/>
          <pc:sldMk cId="3418988841" sldId="353"/>
        </pc:sldMkLst>
        <pc:picChg chg="add mod">
          <ac:chgData name="Khan, Zarrar" userId="095bd260-8ef1-42ff-97e1-3419182a8708" providerId="ADAL" clId="{21234510-DBB2-42E1-A003-23B4B45563AF}" dt="2023-04-13T15:22:05.624" v="5186" actId="208"/>
          <ac:picMkLst>
            <pc:docMk/>
            <pc:sldMk cId="3418988841" sldId="353"/>
            <ac:picMk id="7" creationId="{12A51F7F-F850-C0D8-70FC-B763F8300FA5}"/>
          </ac:picMkLst>
        </pc:picChg>
        <pc:picChg chg="del">
          <ac:chgData name="Khan, Zarrar" userId="095bd260-8ef1-42ff-97e1-3419182a8708" providerId="ADAL" clId="{21234510-DBB2-42E1-A003-23B4B45563AF}" dt="2023-04-13T15:21:37.618" v="5180" actId="478"/>
          <ac:picMkLst>
            <pc:docMk/>
            <pc:sldMk cId="3418988841" sldId="353"/>
            <ac:picMk id="14" creationId="{C861ADAE-F1FC-7502-10EE-00F785621598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3T15:32:06.286" v="5259" actId="47"/>
        <pc:sldMkLst>
          <pc:docMk/>
          <pc:sldMk cId="2827185602" sldId="354"/>
        </pc:sldMkLst>
        <pc:spChg chg="add mod replST">
          <ac:chgData name="Khan, Zarrar" userId="095bd260-8ef1-42ff-97e1-3419182a8708" providerId="ADAL" clId="{21234510-DBB2-42E1-A003-23B4B45563AF}" dt="2023-04-13T15:25:02.903" v="5209"/>
          <ac:spMkLst>
            <pc:docMk/>
            <pc:sldMk cId="2827185602" sldId="354"/>
            <ac:spMk id="7" creationId="{E10F44E9-32E6-785F-40D3-E66F4E870C00}"/>
          </ac:spMkLst>
        </pc:spChg>
        <pc:spChg chg="add mod replST">
          <ac:chgData name="Khan, Zarrar" userId="095bd260-8ef1-42ff-97e1-3419182a8708" providerId="ADAL" clId="{21234510-DBB2-42E1-A003-23B4B45563AF}" dt="2023-04-13T15:25:02.947" v="5219"/>
          <ac:spMkLst>
            <pc:docMk/>
            <pc:sldMk cId="2827185602" sldId="354"/>
            <ac:spMk id="8" creationId="{2C0A251C-A4E7-4857-F44A-1D027E22DAD7}"/>
          </ac:spMkLst>
        </pc:spChg>
        <pc:picChg chg="add mod replST">
          <ac:chgData name="Khan, Zarrar" userId="095bd260-8ef1-42ff-97e1-3419182a8708" providerId="ADAL" clId="{21234510-DBB2-42E1-A003-23B4B45563AF}" dt="2023-04-13T15:25:02.562" v="5196"/>
          <ac:picMkLst>
            <pc:docMk/>
            <pc:sldMk cId="2827185602" sldId="354"/>
            <ac:picMk id="4" creationId="{AAB634D9-5C4E-16C6-DFC3-4C2E585196C9}"/>
          </ac:picMkLst>
        </pc:picChg>
        <pc:picChg chg="add mod replST">
          <ac:chgData name="Khan, Zarrar" userId="095bd260-8ef1-42ff-97e1-3419182a8708" providerId="ADAL" clId="{21234510-DBB2-42E1-A003-23B4B45563AF}" dt="2023-04-13T15:25:02.846" v="5200"/>
          <ac:picMkLst>
            <pc:docMk/>
            <pc:sldMk cId="2827185602" sldId="354"/>
            <ac:picMk id="6" creationId="{23BFB533-6659-E01D-63F2-59E47A501206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3T15:32:29.794" v="5297" actId="47"/>
        <pc:sldMkLst>
          <pc:docMk/>
          <pc:sldMk cId="3371419419" sldId="355"/>
        </pc:sldMkLst>
        <pc:spChg chg="add mod replST">
          <ac:chgData name="Khan, Zarrar" userId="095bd260-8ef1-42ff-97e1-3419182a8708" providerId="ADAL" clId="{21234510-DBB2-42E1-A003-23B4B45563AF}" dt="2023-04-13T15:25:10.393" v="5244"/>
          <ac:spMkLst>
            <pc:docMk/>
            <pc:sldMk cId="3371419419" sldId="355"/>
            <ac:spMk id="7" creationId="{253F3E4C-0D74-6C57-88D9-C6D1A929C759}"/>
          </ac:spMkLst>
        </pc:spChg>
        <pc:spChg chg="add mod replST">
          <ac:chgData name="Khan, Zarrar" userId="095bd260-8ef1-42ff-97e1-3419182a8708" providerId="ADAL" clId="{21234510-DBB2-42E1-A003-23B4B45563AF}" dt="2023-04-13T15:25:10.432" v="5254"/>
          <ac:spMkLst>
            <pc:docMk/>
            <pc:sldMk cId="3371419419" sldId="355"/>
            <ac:spMk id="8" creationId="{521933C8-73E3-BD49-C196-094B66C89256}"/>
          </ac:spMkLst>
        </pc:spChg>
        <pc:picChg chg="add mod replST">
          <ac:chgData name="Khan, Zarrar" userId="095bd260-8ef1-42ff-97e1-3419182a8708" providerId="ADAL" clId="{21234510-DBB2-42E1-A003-23B4B45563AF}" dt="2023-04-13T15:25:10.052" v="5231"/>
          <ac:picMkLst>
            <pc:docMk/>
            <pc:sldMk cId="3371419419" sldId="355"/>
            <ac:picMk id="4" creationId="{9790D66B-C341-6FA5-DA12-A98F7768F62A}"/>
          </ac:picMkLst>
        </pc:picChg>
        <pc:picChg chg="add mod replST">
          <ac:chgData name="Khan, Zarrar" userId="095bd260-8ef1-42ff-97e1-3419182a8708" providerId="ADAL" clId="{21234510-DBB2-42E1-A003-23B4B45563AF}" dt="2023-04-13T15:25:10.352" v="5235"/>
          <ac:picMkLst>
            <pc:docMk/>
            <pc:sldMk cId="3371419419" sldId="355"/>
            <ac:picMk id="6" creationId="{D5EB1D76-288B-AD32-E018-EE07F9D7EA34}"/>
          </ac:picMkLst>
        </pc:picChg>
      </pc:sldChg>
      <pc:sldChg chg="addSp modSp add del mod setBg modAnim replTag">
        <pc:chgData name="Khan, Zarrar" userId="095bd260-8ef1-42ff-97e1-3419182a8708" providerId="ADAL" clId="{21234510-DBB2-42E1-A003-23B4B45563AF}" dt="2023-04-13T15:36:08.692" v="5339" actId="47"/>
        <pc:sldMkLst>
          <pc:docMk/>
          <pc:sldMk cId="429403321" sldId="356"/>
        </pc:sldMkLst>
        <pc:spChg chg="add mod replST">
          <ac:chgData name="Khan, Zarrar" userId="095bd260-8ef1-42ff-97e1-3419182a8708" providerId="ADAL" clId="{21234510-DBB2-42E1-A003-23B4B45563AF}" dt="2023-04-13T15:32:16.132" v="5280"/>
          <ac:spMkLst>
            <pc:docMk/>
            <pc:sldMk cId="429403321" sldId="356"/>
            <ac:spMk id="7" creationId="{DA43E1E6-4007-4270-C3E8-AEB2C45588B4}"/>
          </ac:spMkLst>
        </pc:spChg>
        <pc:spChg chg="add mod replST">
          <ac:chgData name="Khan, Zarrar" userId="095bd260-8ef1-42ff-97e1-3419182a8708" providerId="ADAL" clId="{21234510-DBB2-42E1-A003-23B4B45563AF}" dt="2023-04-13T15:32:16.164" v="5290"/>
          <ac:spMkLst>
            <pc:docMk/>
            <pc:sldMk cId="429403321" sldId="356"/>
            <ac:spMk id="8" creationId="{91F6F8C3-1911-68FB-69D1-AF71F590EBF3}"/>
          </ac:spMkLst>
        </pc:spChg>
        <pc:picChg chg="add mod replST">
          <ac:chgData name="Khan, Zarrar" userId="095bd260-8ef1-42ff-97e1-3419182a8708" providerId="ADAL" clId="{21234510-DBB2-42E1-A003-23B4B45563AF}" dt="2023-04-13T15:32:15.805" v="5267"/>
          <ac:picMkLst>
            <pc:docMk/>
            <pc:sldMk cId="429403321" sldId="356"/>
            <ac:picMk id="4" creationId="{39BE764C-17B3-4484-3597-64AAF827E291}"/>
          </ac:picMkLst>
        </pc:picChg>
        <pc:picChg chg="add mod replST">
          <ac:chgData name="Khan, Zarrar" userId="095bd260-8ef1-42ff-97e1-3419182a8708" providerId="ADAL" clId="{21234510-DBB2-42E1-A003-23B4B45563AF}" dt="2023-04-13T15:32:16.102" v="5271"/>
          <ac:picMkLst>
            <pc:docMk/>
            <pc:sldMk cId="429403321" sldId="356"/>
            <ac:picMk id="6" creationId="{98FE8071-0574-41D4-E097-0AA2DA73B7A0}"/>
          </ac:picMkLst>
        </pc:picChg>
      </pc:sldChg>
      <pc:sldChg chg="addSp modSp add del mod setBg modAnim replTag">
        <pc:chgData name="Khan, Zarrar" userId="095bd260-8ef1-42ff-97e1-3419182a8708" providerId="ADAL" clId="{21234510-DBB2-42E1-A003-23B4B45563AF}" dt="2023-04-13T15:36:12.856" v="5340" actId="47"/>
        <pc:sldMkLst>
          <pc:docMk/>
          <pc:sldMk cId="4171032089" sldId="357"/>
        </pc:sldMkLst>
        <pc:spChg chg="add mod replST">
          <ac:chgData name="Khan, Zarrar" userId="095bd260-8ef1-42ff-97e1-3419182a8708" providerId="ADAL" clId="{21234510-DBB2-42E1-A003-23B4B45563AF}" dt="2023-04-13T15:32:34.408" v="5318"/>
          <ac:spMkLst>
            <pc:docMk/>
            <pc:sldMk cId="4171032089" sldId="357"/>
            <ac:spMk id="7" creationId="{83BE23AC-EB05-785D-3534-7B6E7C99D054}"/>
          </ac:spMkLst>
        </pc:spChg>
        <pc:spChg chg="add mod replST">
          <ac:chgData name="Khan, Zarrar" userId="095bd260-8ef1-42ff-97e1-3419182a8708" providerId="ADAL" clId="{21234510-DBB2-42E1-A003-23B4B45563AF}" dt="2023-04-13T15:32:34.438" v="5328"/>
          <ac:spMkLst>
            <pc:docMk/>
            <pc:sldMk cId="4171032089" sldId="357"/>
            <ac:spMk id="8" creationId="{8E50B43B-C8E3-AC3C-75AC-A2BC5C293077}"/>
          </ac:spMkLst>
        </pc:spChg>
        <pc:picChg chg="add mod replST">
          <ac:chgData name="Khan, Zarrar" userId="095bd260-8ef1-42ff-97e1-3419182a8708" providerId="ADAL" clId="{21234510-DBB2-42E1-A003-23B4B45563AF}" dt="2023-04-13T15:32:34.085" v="5305"/>
          <ac:picMkLst>
            <pc:docMk/>
            <pc:sldMk cId="4171032089" sldId="357"/>
            <ac:picMk id="4" creationId="{3391498D-33D3-47E4-FF13-473FE8D4A573}"/>
          </ac:picMkLst>
        </pc:picChg>
        <pc:picChg chg="add mod replST">
          <ac:chgData name="Khan, Zarrar" userId="095bd260-8ef1-42ff-97e1-3419182a8708" providerId="ADAL" clId="{21234510-DBB2-42E1-A003-23B4B45563AF}" dt="2023-04-13T15:32:34.377" v="5309"/>
          <ac:picMkLst>
            <pc:docMk/>
            <pc:sldMk cId="4171032089" sldId="357"/>
            <ac:picMk id="6" creationId="{1B481EAC-F068-15A6-1036-A6042CDEB09F}"/>
          </ac:picMkLst>
        </pc:picChg>
      </pc:sldChg>
      <pc:sldMasterChg chg="modSldLayout">
        <pc:chgData name="Khan, Zarrar" userId="095bd260-8ef1-42ff-97e1-3419182a8708" providerId="ADAL" clId="{21234510-DBB2-42E1-A003-23B4B45563AF}" dt="2023-04-12T15:22:46.067" v="2414" actId="242"/>
        <pc:sldMasterMkLst>
          <pc:docMk/>
          <pc:sldMasterMk cId="647107024" sldId="2147483723"/>
        </pc:sldMasterMkLst>
        <pc:sldLayoutChg chg="modSp mod">
          <pc:chgData name="Khan, Zarrar" userId="095bd260-8ef1-42ff-97e1-3419182a8708" providerId="ADAL" clId="{21234510-DBB2-42E1-A003-23B4B45563AF}" dt="2023-04-12T15:22:46.067" v="2414" actId="242"/>
          <pc:sldLayoutMkLst>
            <pc:docMk/>
            <pc:sldMasterMk cId="647107024" sldId="2147483723"/>
            <pc:sldLayoutMk cId="2806792559" sldId="2147483727"/>
          </pc:sldLayoutMkLst>
          <pc:spChg chg="mod">
            <ac:chgData name="Khan, Zarrar" userId="095bd260-8ef1-42ff-97e1-3419182a8708" providerId="ADAL" clId="{21234510-DBB2-42E1-A003-23B4B45563AF}" dt="2023-04-12T15:22:46.067" v="2414" actId="242"/>
            <ac:spMkLst>
              <pc:docMk/>
              <pc:sldMasterMk cId="647107024" sldId="2147483723"/>
              <pc:sldLayoutMk cId="2806792559" sldId="2147483727"/>
              <ac:spMk id="6" creationId="{7C1406DC-BAEC-4717-8F68-46C92F16638A}"/>
            </ac:spMkLst>
          </pc:spChg>
        </pc:sldLayoutChg>
      </pc:sldMasterChg>
    </pc:docChg>
  </pc:docChgLst>
  <pc:docChgLst>
    <pc:chgData name="Niazi, Hassan" userId="S::hassan.niazi@pnnl.gov::df09006c-9d80-4d1a-b0b5-384b20ebb9dc" providerId="AD" clId="Web-{516E4121-346F-F7E3-E0C5-9945408A55F5}"/>
    <pc:docChg chg="addSld delSld modSld">
      <pc:chgData name="Niazi, Hassan" userId="S::hassan.niazi@pnnl.gov::df09006c-9d80-4d1a-b0b5-384b20ebb9dc" providerId="AD" clId="Web-{516E4121-346F-F7E3-E0C5-9945408A55F5}" dt="2023-04-13T16:45:06.589" v="5"/>
      <pc:docMkLst>
        <pc:docMk/>
      </pc:docMkLst>
      <pc:sldChg chg="modNotes">
        <pc:chgData name="Niazi, Hassan" userId="S::hassan.niazi@pnnl.gov::df09006c-9d80-4d1a-b0b5-384b20ebb9dc" providerId="AD" clId="Web-{516E4121-346F-F7E3-E0C5-9945408A55F5}" dt="2023-04-13T16:03:09.076" v="3"/>
        <pc:sldMkLst>
          <pc:docMk/>
          <pc:sldMk cId="2767168063" sldId="314"/>
        </pc:sldMkLst>
      </pc:sldChg>
      <pc:sldChg chg="new del">
        <pc:chgData name="Niazi, Hassan" userId="S::hassan.niazi@pnnl.gov::df09006c-9d80-4d1a-b0b5-384b20ebb9dc" providerId="AD" clId="Web-{516E4121-346F-F7E3-E0C5-9945408A55F5}" dt="2023-04-13T16:45:06.589" v="5"/>
        <pc:sldMkLst>
          <pc:docMk/>
          <pc:sldMk cId="943125143" sldId="354"/>
        </pc:sldMkLst>
      </pc:sldChg>
    </pc:docChg>
  </pc:docChgLst>
  <pc:docChgLst>
    <pc:chgData name="Niazi, Hassan" userId="S::hassan.niazi@pnnl.gov::df09006c-9d80-4d1a-b0b5-384b20ebb9dc" providerId="AD" clId="Web-{6D509B9C-E6C4-0238-E19D-DD9C54EE1B94}"/>
    <pc:docChg chg="modSld">
      <pc:chgData name="Niazi, Hassan" userId="S::hassan.niazi@pnnl.gov::df09006c-9d80-4d1a-b0b5-384b20ebb9dc" providerId="AD" clId="Web-{6D509B9C-E6C4-0238-E19D-DD9C54EE1B94}" dt="2023-04-13T04:22:26.838" v="11"/>
      <pc:docMkLst>
        <pc:docMk/>
      </pc:docMkLst>
      <pc:sldChg chg="addSp delSp modSp modNotes">
        <pc:chgData name="Niazi, Hassan" userId="S::hassan.niazi@pnnl.gov::df09006c-9d80-4d1a-b0b5-384b20ebb9dc" providerId="AD" clId="Web-{6D509B9C-E6C4-0238-E19D-DD9C54EE1B94}" dt="2023-04-13T04:22:26.838" v="11"/>
        <pc:sldMkLst>
          <pc:docMk/>
          <pc:sldMk cId="2767168063" sldId="314"/>
        </pc:sldMkLst>
        <pc:picChg chg="add del mod">
          <ac:chgData name="Niazi, Hassan" userId="S::hassan.niazi@pnnl.gov::df09006c-9d80-4d1a-b0b5-384b20ebb9dc" providerId="AD" clId="Web-{6D509B9C-E6C4-0238-E19D-DD9C54EE1B94}" dt="2023-04-13T04:22:26.838" v="11"/>
          <ac:picMkLst>
            <pc:docMk/>
            <pc:sldMk cId="2767168063" sldId="314"/>
            <ac:picMk id="30" creationId="{D4B339CD-5F79-E629-F33D-B738CE2F8774}"/>
          </ac:picMkLst>
        </pc:picChg>
      </pc:sldChg>
    </pc:docChg>
  </pc:docChgLst>
  <pc:docChgLst>
    <pc:chgData name="Niazi, Hassan" userId="S::hassan.niazi@pnnl.gov::df09006c-9d80-4d1a-b0b5-384b20ebb9dc" providerId="AD" clId="Web-{0ADD630C-4921-52C9-5A32-59411A07B2AD}"/>
    <pc:docChg chg="addSld modSld">
      <pc:chgData name="Niazi, Hassan" userId="S::hassan.niazi@pnnl.gov::df09006c-9d80-4d1a-b0b5-384b20ebb9dc" providerId="AD" clId="Web-{0ADD630C-4921-52C9-5A32-59411A07B2AD}" dt="2023-04-08T18:29:35.523" v="26" actId="1076"/>
      <pc:docMkLst>
        <pc:docMk/>
      </pc:docMkLst>
      <pc:sldChg chg="addSp delSp modSp new">
        <pc:chgData name="Niazi, Hassan" userId="S::hassan.niazi@pnnl.gov::df09006c-9d80-4d1a-b0b5-384b20ebb9dc" providerId="AD" clId="Web-{0ADD630C-4921-52C9-5A32-59411A07B2AD}" dt="2023-04-08T18:29:35.523" v="26" actId="1076"/>
        <pc:sldMkLst>
          <pc:docMk/>
          <pc:sldMk cId="1193349782" sldId="309"/>
        </pc:sldMkLst>
        <pc:spChg chg="mod">
          <ac:chgData name="Niazi, Hassan" userId="S::hassan.niazi@pnnl.gov::df09006c-9d80-4d1a-b0b5-384b20ebb9dc" providerId="AD" clId="Web-{0ADD630C-4921-52C9-5A32-59411A07B2AD}" dt="2023-04-08T18:27:04.145" v="3" actId="20577"/>
          <ac:spMkLst>
            <pc:docMk/>
            <pc:sldMk cId="1193349782" sldId="309"/>
            <ac:spMk id="3" creationId="{C4F879CE-E931-D065-7896-F4B361D38B31}"/>
          </ac:spMkLst>
        </pc:spChg>
        <pc:spChg chg="add del">
          <ac:chgData name="Niazi, Hassan" userId="S::hassan.niazi@pnnl.gov::df09006c-9d80-4d1a-b0b5-384b20ebb9dc" providerId="AD" clId="Web-{0ADD630C-4921-52C9-5A32-59411A07B2AD}" dt="2023-04-08T18:29:10.350" v="22"/>
          <ac:spMkLst>
            <pc:docMk/>
            <pc:sldMk cId="1193349782" sldId="309"/>
            <ac:spMk id="4" creationId="{5C78D69A-F81A-DF89-B7CA-EC0BEFA8D18D}"/>
          </ac:spMkLst>
        </pc:spChg>
        <pc:graphicFrameChg chg="add del mod ord modGraphic">
          <ac:chgData name="Niazi, Hassan" userId="S::hassan.niazi@pnnl.gov::df09006c-9d80-4d1a-b0b5-384b20ebb9dc" providerId="AD" clId="Web-{0ADD630C-4921-52C9-5A32-59411A07B2AD}" dt="2023-04-08T18:29:04.116" v="21"/>
          <ac:graphicFrameMkLst>
            <pc:docMk/>
            <pc:sldMk cId="1193349782" sldId="309"/>
            <ac:graphicFrameMk id="11" creationId="{8AC1A227-874E-B18C-1F3C-3EE95F93D3E1}"/>
          </ac:graphicFrameMkLst>
        </pc:graphicFrameChg>
        <pc:picChg chg="add del mod ord">
          <ac:chgData name="Niazi, Hassan" userId="S::hassan.niazi@pnnl.gov::df09006c-9d80-4d1a-b0b5-384b20ebb9dc" providerId="AD" clId="Web-{0ADD630C-4921-52C9-5A32-59411A07B2AD}" dt="2023-04-08T18:27:09.254" v="5"/>
          <ac:picMkLst>
            <pc:docMk/>
            <pc:sldMk cId="1193349782" sldId="309"/>
            <ac:picMk id="5" creationId="{796CF520-ECBA-75F0-7200-B877027BB083}"/>
          </ac:picMkLst>
        </pc:picChg>
        <pc:picChg chg="add del mod">
          <ac:chgData name="Niazi, Hassan" userId="S::hassan.niazi@pnnl.gov::df09006c-9d80-4d1a-b0b5-384b20ebb9dc" providerId="AD" clId="Web-{0ADD630C-4921-52C9-5A32-59411A07B2AD}" dt="2023-04-08T18:27:23.926" v="12"/>
          <ac:picMkLst>
            <pc:docMk/>
            <pc:sldMk cId="1193349782" sldId="309"/>
            <ac:picMk id="6" creationId="{D9E286A6-A0B6-C893-2E50-FFCE88BD913B}"/>
          </ac:picMkLst>
        </pc:picChg>
        <pc:picChg chg="add del mod">
          <ac:chgData name="Niazi, Hassan" userId="S::hassan.niazi@pnnl.gov::df09006c-9d80-4d1a-b0b5-384b20ebb9dc" providerId="AD" clId="Web-{0ADD630C-4921-52C9-5A32-59411A07B2AD}" dt="2023-04-08T18:27:37.458" v="14"/>
          <ac:picMkLst>
            <pc:docMk/>
            <pc:sldMk cId="1193349782" sldId="309"/>
            <ac:picMk id="7" creationId="{C2BCD32D-6805-BDBB-25F5-0EA62115A41E}"/>
          </ac:picMkLst>
        </pc:picChg>
        <pc:picChg chg="add del mod ord">
          <ac:chgData name="Niazi, Hassan" userId="S::hassan.niazi@pnnl.gov::df09006c-9d80-4d1a-b0b5-384b20ebb9dc" providerId="AD" clId="Web-{0ADD630C-4921-52C9-5A32-59411A07B2AD}" dt="2023-04-08T18:28:02.771" v="17"/>
          <ac:picMkLst>
            <pc:docMk/>
            <pc:sldMk cId="1193349782" sldId="309"/>
            <ac:picMk id="8" creationId="{DDA509A9-8EAE-52A7-0DC1-932ABE97059C}"/>
          </ac:picMkLst>
        </pc:picChg>
        <pc:picChg chg="add del mod ord">
          <ac:chgData name="Niazi, Hassan" userId="S::hassan.niazi@pnnl.gov::df09006c-9d80-4d1a-b0b5-384b20ebb9dc" providerId="AD" clId="Web-{0ADD630C-4921-52C9-5A32-59411A07B2AD}" dt="2023-04-08T18:28:44.741" v="19"/>
          <ac:picMkLst>
            <pc:docMk/>
            <pc:sldMk cId="1193349782" sldId="309"/>
            <ac:picMk id="9" creationId="{E2644CD3-A2EF-7CF4-20AD-8E07AC8367B6}"/>
          </ac:picMkLst>
        </pc:picChg>
        <pc:picChg chg="add mod ord">
          <ac:chgData name="Niazi, Hassan" userId="S::hassan.niazi@pnnl.gov::df09006c-9d80-4d1a-b0b5-384b20ebb9dc" providerId="AD" clId="Web-{0ADD630C-4921-52C9-5A32-59411A07B2AD}" dt="2023-04-08T18:29:35.523" v="26" actId="1076"/>
          <ac:picMkLst>
            <pc:docMk/>
            <pc:sldMk cId="1193349782" sldId="309"/>
            <ac:picMk id="12" creationId="{CF8DE615-9096-3304-DBF6-BD0B28E509C6}"/>
          </ac:picMkLst>
        </pc:picChg>
      </pc:sldChg>
    </pc:docChg>
  </pc:docChgLst>
  <pc:docChgLst>
    <pc:chgData name="Khan, Zarrar" userId="S::zarrar.khan@pnnl.gov::095bd260-8ef1-42ff-97e1-3419182a8708" providerId="AD" clId="Web-{4BBB27FA-DE27-A01D-9057-92117CF45E37}"/>
    <pc:docChg chg="modSld">
      <pc:chgData name="Khan, Zarrar" userId="S::zarrar.khan@pnnl.gov::095bd260-8ef1-42ff-97e1-3419182a8708" providerId="AD" clId="Web-{4BBB27FA-DE27-A01D-9057-92117CF45E37}" dt="2023-04-13T00:43:54.852" v="3" actId="1076"/>
      <pc:docMkLst>
        <pc:docMk/>
      </pc:docMkLst>
      <pc:sldChg chg="modSp">
        <pc:chgData name="Khan, Zarrar" userId="S::zarrar.khan@pnnl.gov::095bd260-8ef1-42ff-97e1-3419182a8708" providerId="AD" clId="Web-{4BBB27FA-DE27-A01D-9057-92117CF45E37}" dt="2023-04-13T00:43:54.852" v="3" actId="1076"/>
        <pc:sldMkLst>
          <pc:docMk/>
          <pc:sldMk cId="4028630602" sldId="311"/>
        </pc:sldMkLst>
        <pc:spChg chg="mod">
          <ac:chgData name="Khan, Zarrar" userId="S::zarrar.khan@pnnl.gov::095bd260-8ef1-42ff-97e1-3419182a8708" providerId="AD" clId="Web-{4BBB27FA-DE27-A01D-9057-92117CF45E37}" dt="2023-04-13T00:43:54.852" v="3" actId="1076"/>
          <ac:spMkLst>
            <pc:docMk/>
            <pc:sldMk cId="4028630602" sldId="311"/>
            <ac:spMk id="14" creationId="{E7F8B60F-8618-A080-914A-E2C13FD73A9D}"/>
          </ac:spMkLst>
        </pc:spChg>
      </pc:sldChg>
    </pc:docChg>
  </pc:docChgLst>
  <pc:docChgLst>
    <pc:chgData name="Niazi, Hassan" userId="S::hassan.niazi@pnnl.gov::df09006c-9d80-4d1a-b0b5-384b20ebb9dc" providerId="AD" clId="Web-{0FF69E62-F817-16C5-E1EE-AE2E1CB4D1B4}"/>
    <pc:docChg chg="mod modSld">
      <pc:chgData name="Niazi, Hassan" userId="S::hassan.niazi@pnnl.gov::df09006c-9d80-4d1a-b0b5-384b20ebb9dc" providerId="AD" clId="Web-{0FF69E62-F817-16C5-E1EE-AE2E1CB4D1B4}" dt="2023-03-14T05:21:48.098" v="515" actId="20577"/>
      <pc:docMkLst>
        <pc:docMk/>
      </pc:docMkLst>
      <pc:sldChg chg="modSp">
        <pc:chgData name="Niazi, Hassan" userId="S::hassan.niazi@pnnl.gov::df09006c-9d80-4d1a-b0b5-384b20ebb9dc" providerId="AD" clId="Web-{0FF69E62-F817-16C5-E1EE-AE2E1CB4D1B4}" dt="2023-03-14T05:05:47.631" v="443" actId="20577"/>
        <pc:sldMkLst>
          <pc:docMk/>
          <pc:sldMk cId="1152154647" sldId="260"/>
        </pc:sldMkLst>
        <pc:spChg chg="mod">
          <ac:chgData name="Niazi, Hassan" userId="S::hassan.niazi@pnnl.gov::df09006c-9d80-4d1a-b0b5-384b20ebb9dc" providerId="AD" clId="Web-{0FF69E62-F817-16C5-E1EE-AE2E1CB4D1B4}" dt="2023-03-14T05:05:47.631" v="443" actId="20577"/>
          <ac:spMkLst>
            <pc:docMk/>
            <pc:sldMk cId="1152154647" sldId="260"/>
            <ac:spMk id="2" creationId="{8BDFD0D9-1CAC-4FBD-8120-CBD5A07EB995}"/>
          </ac:spMkLst>
        </pc:spChg>
      </pc:sldChg>
      <pc:sldChg chg="modSp addCm modCm">
        <pc:chgData name="Niazi, Hassan" userId="S::hassan.niazi@pnnl.gov::df09006c-9d80-4d1a-b0b5-384b20ebb9dc" providerId="AD" clId="Web-{0FF69E62-F817-16C5-E1EE-AE2E1CB4D1B4}" dt="2023-03-14T05:21:48.098" v="515" actId="20577"/>
        <pc:sldMkLst>
          <pc:docMk/>
          <pc:sldMk cId="2517477693" sldId="303"/>
        </pc:sldMkLst>
        <pc:spChg chg="mod">
          <ac:chgData name="Niazi, Hassan" userId="S::hassan.niazi@pnnl.gov::df09006c-9d80-4d1a-b0b5-384b20ebb9dc" providerId="AD" clId="Web-{0FF69E62-F817-16C5-E1EE-AE2E1CB4D1B4}" dt="2023-03-14T05:21:48.098" v="515" actId="20577"/>
          <ac:spMkLst>
            <pc:docMk/>
            <pc:sldMk cId="2517477693" sldId="303"/>
            <ac:spMk id="4" creationId="{079EB37F-4042-67DF-7644-E5D6DB694765}"/>
          </ac:spMkLst>
        </pc:spChg>
      </pc:sldChg>
      <pc:sldChg chg="addCm modCm">
        <pc:chgData name="Niazi, Hassan" userId="S::hassan.niazi@pnnl.gov::df09006c-9d80-4d1a-b0b5-384b20ebb9dc" providerId="AD" clId="Web-{0FF69E62-F817-16C5-E1EE-AE2E1CB4D1B4}" dt="2023-03-14T05:11:48.011" v="445"/>
        <pc:sldMkLst>
          <pc:docMk/>
          <pc:sldMk cId="3247699481" sldId="304"/>
        </pc:sldMkLst>
      </pc:sldChg>
      <pc:sldChg chg="addCm">
        <pc:chgData name="Niazi, Hassan" userId="S::hassan.niazi@pnnl.gov::df09006c-9d80-4d1a-b0b5-384b20ebb9dc" providerId="AD" clId="Web-{0FF69E62-F817-16C5-E1EE-AE2E1CB4D1B4}" dt="2023-03-14T05:14:50.389" v="446"/>
        <pc:sldMkLst>
          <pc:docMk/>
          <pc:sldMk cId="1728146141" sldId="305"/>
        </pc:sldMkLst>
      </pc:sldChg>
    </pc:docChg>
  </pc:docChgLst>
  <pc:docChgLst>
    <pc:chgData name="Niazi, Hassan" userId="S::hassan.niazi@pnnl.gov::df09006c-9d80-4d1a-b0b5-384b20ebb9dc" providerId="AD" clId="Web-{99E6B4D1-7B45-94BF-CD5A-E9F5D675B12C}"/>
    <pc:docChg chg="modSld">
      <pc:chgData name="Niazi, Hassan" userId="S::hassan.niazi@pnnl.gov::df09006c-9d80-4d1a-b0b5-384b20ebb9dc" providerId="AD" clId="Web-{99E6B4D1-7B45-94BF-CD5A-E9F5D675B12C}" dt="2023-04-07T21:44:24.080" v="1" actId="20577"/>
      <pc:docMkLst>
        <pc:docMk/>
      </pc:docMkLst>
      <pc:sldChg chg="modSp modCm">
        <pc:chgData name="Niazi, Hassan" userId="S::hassan.niazi@pnnl.gov::df09006c-9d80-4d1a-b0b5-384b20ebb9dc" providerId="AD" clId="Web-{99E6B4D1-7B45-94BF-CD5A-E9F5D675B12C}" dt="2023-04-07T21:44:24.080" v="1" actId="20577"/>
        <pc:sldMkLst>
          <pc:docMk/>
          <pc:sldMk cId="2517477693" sldId="303"/>
        </pc:sldMkLst>
        <pc:spChg chg="mod">
          <ac:chgData name="Niazi, Hassan" userId="S::hassan.niazi@pnnl.gov::df09006c-9d80-4d1a-b0b5-384b20ebb9dc" providerId="AD" clId="Web-{99E6B4D1-7B45-94BF-CD5A-E9F5D675B12C}" dt="2023-04-07T21:44:24.080" v="1" actId="20577"/>
          <ac:spMkLst>
            <pc:docMk/>
            <pc:sldMk cId="2517477693" sldId="303"/>
            <ac:spMk id="4" creationId="{079EB37F-4042-67DF-7644-E5D6DB694765}"/>
          </ac:spMkLst>
        </pc:spChg>
      </pc:sldChg>
    </pc:docChg>
  </pc:docChgLst>
  <pc:docChgLst>
    <pc:chgData name="Khan, Zarrar" userId="S::zarrar.khan@pnnl.gov::095bd260-8ef1-42ff-97e1-3419182a8708" providerId="AD" clId="Web-{BC445A64-6774-E7BC-C18E-7D240551990F}"/>
    <pc:docChg chg="modSld">
      <pc:chgData name="Khan, Zarrar" userId="S::zarrar.khan@pnnl.gov::095bd260-8ef1-42ff-97e1-3419182a8708" providerId="AD" clId="Web-{BC445A64-6774-E7BC-C18E-7D240551990F}" dt="2023-04-06T15:52:20.257" v="2" actId="1076"/>
      <pc:docMkLst>
        <pc:docMk/>
      </pc:docMkLst>
      <pc:sldChg chg="modSp">
        <pc:chgData name="Khan, Zarrar" userId="S::zarrar.khan@pnnl.gov::095bd260-8ef1-42ff-97e1-3419182a8708" providerId="AD" clId="Web-{BC445A64-6774-E7BC-C18E-7D240551990F}" dt="2023-04-06T15:52:20.257" v="2" actId="1076"/>
        <pc:sldMkLst>
          <pc:docMk/>
          <pc:sldMk cId="3247699481" sldId="304"/>
        </pc:sldMkLst>
        <pc:picChg chg="mod">
          <ac:chgData name="Khan, Zarrar" userId="S::zarrar.khan@pnnl.gov::095bd260-8ef1-42ff-97e1-3419182a8708" providerId="AD" clId="Web-{BC445A64-6774-E7BC-C18E-7D240551990F}" dt="2023-04-06T15:52:13.928" v="1" actId="1076"/>
          <ac:picMkLst>
            <pc:docMk/>
            <pc:sldMk cId="3247699481" sldId="304"/>
            <ac:picMk id="8" creationId="{02EDAF0E-9CFE-1790-9624-1ADE7C4C28C1}"/>
          </ac:picMkLst>
        </pc:picChg>
        <pc:picChg chg="mod">
          <ac:chgData name="Khan, Zarrar" userId="S::zarrar.khan@pnnl.gov::095bd260-8ef1-42ff-97e1-3419182a8708" providerId="AD" clId="Web-{BC445A64-6774-E7BC-C18E-7D240551990F}" dt="2023-04-06T15:52:20.257" v="2" actId="1076"/>
          <ac:picMkLst>
            <pc:docMk/>
            <pc:sldMk cId="3247699481" sldId="304"/>
            <ac:picMk id="10" creationId="{48F5A2BE-90E2-79BB-8FD0-C260CFE89FC2}"/>
          </ac:picMkLst>
        </pc:picChg>
        <pc:picChg chg="mod">
          <ac:chgData name="Khan, Zarrar" userId="S::zarrar.khan@pnnl.gov::095bd260-8ef1-42ff-97e1-3419182a8708" providerId="AD" clId="Web-{BC445A64-6774-E7BC-C18E-7D240551990F}" dt="2023-04-06T15:52:08.929" v="0" actId="1076"/>
          <ac:picMkLst>
            <pc:docMk/>
            <pc:sldMk cId="3247699481" sldId="304"/>
            <ac:picMk id="12" creationId="{C9EAB9A4-8740-DDDD-EE15-E1E0FD089CB6}"/>
          </ac:picMkLst>
        </pc:picChg>
      </pc:sldChg>
    </pc:docChg>
  </pc:docChgLst>
  <pc:docChgLst>
    <pc:chgData name="Niazi, Hassan" userId="S::hassan.niazi@pnnl.gov::df09006c-9d80-4d1a-b0b5-384b20ebb9dc" providerId="AD" clId="Web-{2BCF1084-515F-5DC7-3219-88C7D1BD1AE6}"/>
    <pc:docChg chg="modSld">
      <pc:chgData name="Niazi, Hassan" userId="S::hassan.niazi@pnnl.gov::df09006c-9d80-4d1a-b0b5-384b20ebb9dc" providerId="AD" clId="Web-{2BCF1084-515F-5DC7-3219-88C7D1BD1AE6}" dt="2023-04-13T03:49:01.550" v="0" actId="1076"/>
      <pc:docMkLst>
        <pc:docMk/>
      </pc:docMkLst>
      <pc:sldChg chg="modSp">
        <pc:chgData name="Niazi, Hassan" userId="S::hassan.niazi@pnnl.gov::df09006c-9d80-4d1a-b0b5-384b20ebb9dc" providerId="AD" clId="Web-{2BCF1084-515F-5DC7-3219-88C7D1BD1AE6}" dt="2023-04-13T03:49:01.550" v="0" actId="1076"/>
        <pc:sldMkLst>
          <pc:docMk/>
          <pc:sldMk cId="2767168063" sldId="314"/>
        </pc:sldMkLst>
        <pc:picChg chg="mod">
          <ac:chgData name="Niazi, Hassan" userId="S::hassan.niazi@pnnl.gov::df09006c-9d80-4d1a-b0b5-384b20ebb9dc" providerId="AD" clId="Web-{2BCF1084-515F-5DC7-3219-88C7D1BD1AE6}" dt="2023-04-13T03:49:01.550" v="0" actId="1076"/>
          <ac:picMkLst>
            <pc:docMk/>
            <pc:sldMk cId="2767168063" sldId="314"/>
            <ac:picMk id="6" creationId="{1BDEAD6B-2DD9-F6BB-A1D2-716DFC773D3A}"/>
          </ac:picMkLst>
        </pc:picChg>
      </pc:sldChg>
    </pc:docChg>
  </pc:docChgLst>
  <pc:docChgLst>
    <pc:chgData name="Niazi, Hassan" userId="S::hassan.niazi@pnnl.gov::df09006c-9d80-4d1a-b0b5-384b20ebb9dc" providerId="AD" clId="Web-{658393C0-FB39-BFE7-E9A4-628D97E01AAA}"/>
    <pc:docChg chg="modSld">
      <pc:chgData name="Niazi, Hassan" userId="S::hassan.niazi@pnnl.gov::df09006c-9d80-4d1a-b0b5-384b20ebb9dc" providerId="AD" clId="Web-{658393C0-FB39-BFE7-E9A4-628D97E01AAA}" dt="2023-04-13T13:51:26.159" v="271"/>
      <pc:docMkLst>
        <pc:docMk/>
      </pc:docMkLst>
      <pc:sldChg chg="modNotes">
        <pc:chgData name="Niazi, Hassan" userId="S::hassan.niazi@pnnl.gov::df09006c-9d80-4d1a-b0b5-384b20ebb9dc" providerId="AD" clId="Web-{658393C0-FB39-BFE7-E9A4-628D97E01AAA}" dt="2023-04-13T13:51:26.159" v="271"/>
        <pc:sldMkLst>
          <pc:docMk/>
          <pc:sldMk cId="679439837" sldId="315"/>
        </pc:sldMkLst>
      </pc:sldChg>
    </pc:docChg>
  </pc:docChgLst>
  <pc:docChgLst>
    <pc:chgData name="Niazi, Hassan" userId="S::hassan.niazi@pnnl.gov::df09006c-9d80-4d1a-b0b5-384b20ebb9dc" providerId="AD" clId="Web-{B754D090-297D-BD74-D6D1-DDCA2BEC416C}"/>
    <pc:docChg chg="modSld">
      <pc:chgData name="Niazi, Hassan" userId="S::hassan.niazi@pnnl.gov::df09006c-9d80-4d1a-b0b5-384b20ebb9dc" providerId="AD" clId="Web-{B754D090-297D-BD74-D6D1-DDCA2BEC416C}" dt="2023-04-13T01:06:29.806" v="302" actId="1076"/>
      <pc:docMkLst>
        <pc:docMk/>
      </pc:docMkLst>
      <pc:sldChg chg="modSp">
        <pc:chgData name="Niazi, Hassan" userId="S::hassan.niazi@pnnl.gov::df09006c-9d80-4d1a-b0b5-384b20ebb9dc" providerId="AD" clId="Web-{B754D090-297D-BD74-D6D1-DDCA2BEC416C}" dt="2023-04-13T00:20:04.534" v="8" actId="14100"/>
        <pc:sldMkLst>
          <pc:docMk/>
          <pc:sldMk cId="4028630602" sldId="311"/>
        </pc:sldMkLst>
        <pc:spChg chg="mod">
          <ac:chgData name="Niazi, Hassan" userId="S::hassan.niazi@pnnl.gov::df09006c-9d80-4d1a-b0b5-384b20ebb9dc" providerId="AD" clId="Web-{B754D090-297D-BD74-D6D1-DDCA2BEC416C}" dt="2023-04-13T00:13:44.027" v="4" actId="20577"/>
          <ac:spMkLst>
            <pc:docMk/>
            <pc:sldMk cId="4028630602" sldId="311"/>
            <ac:spMk id="14" creationId="{E7F8B60F-8618-A080-914A-E2C13FD73A9D}"/>
          </ac:spMkLst>
        </pc:spChg>
        <pc:picChg chg="mod">
          <ac:chgData name="Niazi, Hassan" userId="S::hassan.niazi@pnnl.gov::df09006c-9d80-4d1a-b0b5-384b20ebb9dc" providerId="AD" clId="Web-{B754D090-297D-BD74-D6D1-DDCA2BEC416C}" dt="2023-04-13T00:20:04.534" v="8" actId="14100"/>
          <ac:picMkLst>
            <pc:docMk/>
            <pc:sldMk cId="4028630602" sldId="311"/>
            <ac:picMk id="12" creationId="{FDBEBC81-833F-FD5A-8A6B-C2527B0C03C3}"/>
          </ac:picMkLst>
        </pc:picChg>
      </pc:sldChg>
      <pc:sldChg chg="addSp modSp modNotes">
        <pc:chgData name="Niazi, Hassan" userId="S::hassan.niazi@pnnl.gov::df09006c-9d80-4d1a-b0b5-384b20ebb9dc" providerId="AD" clId="Web-{B754D090-297D-BD74-D6D1-DDCA2BEC416C}" dt="2023-04-13T01:06:29.806" v="302" actId="1076"/>
        <pc:sldMkLst>
          <pc:docMk/>
          <pc:sldMk cId="2767168063" sldId="314"/>
        </pc:sldMkLst>
        <pc:spChg chg="mod">
          <ac:chgData name="Niazi, Hassan" userId="S::hassan.niazi@pnnl.gov::df09006c-9d80-4d1a-b0b5-384b20ebb9dc" providerId="AD" clId="Web-{B754D090-297D-BD74-D6D1-DDCA2BEC416C}" dt="2023-04-13T00:30:05.842" v="11" actId="14100"/>
          <ac:spMkLst>
            <pc:docMk/>
            <pc:sldMk cId="2767168063" sldId="314"/>
            <ac:spMk id="7" creationId="{91D1C04D-88FF-E0E7-C59A-9A55A6EAC2C1}"/>
          </ac:spMkLst>
        </pc:spChg>
        <pc:spChg chg="add mod">
          <ac:chgData name="Niazi, Hassan" userId="S::hassan.niazi@pnnl.gov::df09006c-9d80-4d1a-b0b5-384b20ebb9dc" providerId="AD" clId="Web-{B754D090-297D-BD74-D6D1-DDCA2BEC416C}" dt="2023-04-13T01:06:29.806" v="302" actId="1076"/>
          <ac:spMkLst>
            <pc:docMk/>
            <pc:sldMk cId="2767168063" sldId="314"/>
            <ac:spMk id="8" creationId="{CD705456-A307-B713-83F6-89066625333B}"/>
          </ac:spMkLst>
        </pc:spChg>
        <pc:spChg chg="mod">
          <ac:chgData name="Niazi, Hassan" userId="S::hassan.niazi@pnnl.gov::df09006c-9d80-4d1a-b0b5-384b20ebb9dc" providerId="AD" clId="Web-{B754D090-297D-BD74-D6D1-DDCA2BEC416C}" dt="2023-04-13T00:22:30.021" v="10" actId="1076"/>
          <ac:spMkLst>
            <pc:docMk/>
            <pc:sldMk cId="2767168063" sldId="314"/>
            <ac:spMk id="31" creationId="{139DF5DF-C9CF-1D2A-D166-85A7231C2DAA}"/>
          </ac:spMkLst>
        </pc:spChg>
        <pc:picChg chg="add mod">
          <ac:chgData name="Niazi, Hassan" userId="S::hassan.niazi@pnnl.gov::df09006c-9d80-4d1a-b0b5-384b20ebb9dc" providerId="AD" clId="Web-{B754D090-297D-BD74-D6D1-DDCA2BEC416C}" dt="2023-04-13T00:46:10.235" v="43" actId="1076"/>
          <ac:picMkLst>
            <pc:docMk/>
            <pc:sldMk cId="2767168063" sldId="314"/>
            <ac:picMk id="6" creationId="{1BDEAD6B-2DD9-F6BB-A1D2-716DFC773D3A}"/>
          </ac:picMkLst>
        </pc:picChg>
      </pc:sldChg>
      <pc:sldChg chg="modSp">
        <pc:chgData name="Niazi, Hassan" userId="S::hassan.niazi@pnnl.gov::df09006c-9d80-4d1a-b0b5-384b20ebb9dc" providerId="AD" clId="Web-{B754D090-297D-BD74-D6D1-DDCA2BEC416C}" dt="2023-04-13T00:42:00.621" v="40" actId="1076"/>
        <pc:sldMkLst>
          <pc:docMk/>
          <pc:sldMk cId="679439837" sldId="315"/>
        </pc:sldMkLst>
        <pc:spChg chg="mod">
          <ac:chgData name="Niazi, Hassan" userId="S::hassan.niazi@pnnl.gov::df09006c-9d80-4d1a-b0b5-384b20ebb9dc" providerId="AD" clId="Web-{B754D090-297D-BD74-D6D1-DDCA2BEC416C}" dt="2023-04-13T00:42:00.621" v="40" actId="1076"/>
          <ac:spMkLst>
            <pc:docMk/>
            <pc:sldMk cId="679439837" sldId="315"/>
            <ac:spMk id="12" creationId="{DA6D2868-3184-EC3B-4E11-65A6C8A82837}"/>
          </ac:spMkLst>
        </pc:spChg>
        <pc:spChg chg="mod">
          <ac:chgData name="Niazi, Hassan" userId="S::hassan.niazi@pnnl.gov::df09006c-9d80-4d1a-b0b5-384b20ebb9dc" providerId="AD" clId="Web-{B754D090-297D-BD74-D6D1-DDCA2BEC416C}" dt="2023-04-13T00:40:27.510" v="30" actId="1076"/>
          <ac:spMkLst>
            <pc:docMk/>
            <pc:sldMk cId="679439837" sldId="315"/>
            <ac:spMk id="48" creationId="{CB5D09B8-8D82-92A1-F5D9-A6668E0ADEB6}"/>
          </ac:spMkLst>
        </pc:spChg>
        <pc:picChg chg="mod">
          <ac:chgData name="Niazi, Hassan" userId="S::hassan.niazi@pnnl.gov::df09006c-9d80-4d1a-b0b5-384b20ebb9dc" providerId="AD" clId="Web-{B754D090-297D-BD74-D6D1-DDCA2BEC416C}" dt="2023-04-13T00:41:17.027" v="39" actId="1076"/>
          <ac:picMkLst>
            <pc:docMk/>
            <pc:sldMk cId="679439837" sldId="315"/>
            <ac:picMk id="4" creationId="{C6D6F721-A005-FEE5-2774-E1DD1F1349A4}"/>
          </ac:picMkLst>
        </pc:picChg>
        <pc:picChg chg="mod">
          <ac:chgData name="Niazi, Hassan" userId="S::hassan.niazi@pnnl.gov::df09006c-9d80-4d1a-b0b5-384b20ebb9dc" providerId="AD" clId="Web-{B754D090-297D-BD74-D6D1-DDCA2BEC416C}" dt="2023-04-13T00:41:08.917" v="37" actId="1076"/>
          <ac:picMkLst>
            <pc:docMk/>
            <pc:sldMk cId="679439837" sldId="315"/>
            <ac:picMk id="5" creationId="{EEEE8BBC-91C4-3A6A-0837-CDB80598EF93}"/>
          </ac:picMkLst>
        </pc:picChg>
        <pc:picChg chg="mod ord">
          <ac:chgData name="Niazi, Hassan" userId="S::hassan.niazi@pnnl.gov::df09006c-9d80-4d1a-b0b5-384b20ebb9dc" providerId="AD" clId="Web-{B754D090-297D-BD74-D6D1-DDCA2BEC416C}" dt="2023-04-13T00:39:06.884" v="26" actId="1076"/>
          <ac:picMkLst>
            <pc:docMk/>
            <pc:sldMk cId="679439837" sldId="315"/>
            <ac:picMk id="9" creationId="{06FB92FE-4605-2BCB-378C-282418AA16E6}"/>
          </ac:picMkLst>
        </pc:picChg>
        <pc:picChg chg="mod">
          <ac:chgData name="Niazi, Hassan" userId="S::hassan.niazi@pnnl.gov::df09006c-9d80-4d1a-b0b5-384b20ebb9dc" providerId="AD" clId="Web-{B754D090-297D-BD74-D6D1-DDCA2BEC416C}" dt="2023-04-13T00:39:42.197" v="28" actId="1076"/>
          <ac:picMkLst>
            <pc:docMk/>
            <pc:sldMk cId="679439837" sldId="315"/>
            <ac:picMk id="11" creationId="{1296CF0D-336B-C345-83F2-172FF8398199}"/>
          </ac:picMkLst>
        </pc:picChg>
      </pc:sldChg>
    </pc:docChg>
  </pc:docChgLst>
  <pc:docChgLst>
    <pc:chgData name="Niazi, Hassan" userId="S::hassan.niazi@pnnl.gov::df09006c-9d80-4d1a-b0b5-384b20ebb9dc" providerId="AD" clId="Web-{BF85185F-55CD-835B-3AD0-8B6B92122A37}"/>
    <pc:docChg chg="modSld">
      <pc:chgData name="Niazi, Hassan" userId="S::hassan.niazi@pnnl.gov::df09006c-9d80-4d1a-b0b5-384b20ebb9dc" providerId="AD" clId="Web-{BF85185F-55CD-835B-3AD0-8B6B92122A37}" dt="2023-04-13T03:15:39.933" v="71"/>
      <pc:docMkLst>
        <pc:docMk/>
      </pc:docMkLst>
      <pc:sldChg chg="addAnim delAnim modAnim modNotes">
        <pc:chgData name="Niazi, Hassan" userId="S::hassan.niazi@pnnl.gov::df09006c-9d80-4d1a-b0b5-384b20ebb9dc" providerId="AD" clId="Web-{BF85185F-55CD-835B-3AD0-8B6B92122A37}" dt="2023-04-13T03:15:39.933" v="71"/>
        <pc:sldMkLst>
          <pc:docMk/>
          <pc:sldMk cId="2767168063" sldId="314"/>
        </pc:sldMkLst>
      </pc:sldChg>
      <pc:sldChg chg="modSp">
        <pc:chgData name="Niazi, Hassan" userId="S::hassan.niazi@pnnl.gov::df09006c-9d80-4d1a-b0b5-384b20ebb9dc" providerId="AD" clId="Web-{BF85185F-55CD-835B-3AD0-8B6B92122A37}" dt="2023-04-13T03:06:41.344" v="4" actId="1076"/>
        <pc:sldMkLst>
          <pc:docMk/>
          <pc:sldMk cId="679439837" sldId="315"/>
        </pc:sldMkLst>
        <pc:picChg chg="mod">
          <ac:chgData name="Niazi, Hassan" userId="S::hassan.niazi@pnnl.gov::df09006c-9d80-4d1a-b0b5-384b20ebb9dc" providerId="AD" clId="Web-{BF85185F-55CD-835B-3AD0-8B6B92122A37}" dt="2023-04-13T03:06:41.344" v="4" actId="1076"/>
          <ac:picMkLst>
            <pc:docMk/>
            <pc:sldMk cId="679439837" sldId="315"/>
            <ac:picMk id="7" creationId="{8389E6F4-0A62-B413-4DC9-950EB34CBC8E}"/>
          </ac:picMkLst>
        </pc:picChg>
        <pc:picChg chg="mod">
          <ac:chgData name="Niazi, Hassan" userId="S::hassan.niazi@pnnl.gov::df09006c-9d80-4d1a-b0b5-384b20ebb9dc" providerId="AD" clId="Web-{BF85185F-55CD-835B-3AD0-8B6B92122A37}" dt="2023-04-13T03:06:36.469" v="3" actId="1076"/>
          <ac:picMkLst>
            <pc:docMk/>
            <pc:sldMk cId="679439837" sldId="315"/>
            <ac:picMk id="9" creationId="{06FB92FE-4605-2BCB-378C-282418AA16E6}"/>
          </ac:picMkLst>
        </pc:picChg>
        <pc:picChg chg="mod">
          <ac:chgData name="Niazi, Hassan" userId="S::hassan.niazi@pnnl.gov::df09006c-9d80-4d1a-b0b5-384b20ebb9dc" providerId="AD" clId="Web-{BF85185F-55CD-835B-3AD0-8B6B92122A37}" dt="2023-04-13T03:06:28.484" v="1" actId="1076"/>
          <ac:picMkLst>
            <pc:docMk/>
            <pc:sldMk cId="679439837" sldId="315"/>
            <ac:picMk id="11" creationId="{1296CF0D-336B-C345-83F2-172FF8398199}"/>
          </ac:picMkLst>
        </pc:picChg>
      </pc:sldChg>
    </pc:docChg>
  </pc:docChgLst>
  <pc:docChgLst>
    <pc:chgData name="Khan, Zarrar" userId="S::zarrar.khan@pnnl.gov::095bd260-8ef1-42ff-97e1-3419182a8708" providerId="AD" clId="Web-{A86546E2-844B-74FC-144B-DE0508C22A83}"/>
    <pc:docChg chg="addSld modSld">
      <pc:chgData name="Khan, Zarrar" userId="S::zarrar.khan@pnnl.gov::095bd260-8ef1-42ff-97e1-3419182a8708" providerId="AD" clId="Web-{A86546E2-844B-74FC-144B-DE0508C22A83}" dt="2023-04-13T15:17:12.477" v="27" actId="20577"/>
      <pc:docMkLst>
        <pc:docMk/>
      </pc:docMkLst>
      <pc:sldChg chg="addSp delSp modSp add replId addAnim">
        <pc:chgData name="Khan, Zarrar" userId="S::zarrar.khan@pnnl.gov::095bd260-8ef1-42ff-97e1-3419182a8708" providerId="AD" clId="Web-{A86546E2-844B-74FC-144B-DE0508C22A83}" dt="2023-04-13T15:17:12.477" v="27" actId="20577"/>
        <pc:sldMkLst>
          <pc:docMk/>
          <pc:sldMk cId="4858052" sldId="352"/>
        </pc:sldMkLst>
        <pc:spChg chg="mod">
          <ac:chgData name="Khan, Zarrar" userId="S::zarrar.khan@pnnl.gov::095bd260-8ef1-42ff-97e1-3419182a8708" providerId="AD" clId="Web-{A86546E2-844B-74FC-144B-DE0508C22A83}" dt="2023-04-13T15:17:12.477" v="27" actId="20577"/>
          <ac:spMkLst>
            <pc:docMk/>
            <pc:sldMk cId="4858052" sldId="352"/>
            <ac:spMk id="3" creationId="{D645BD06-7D77-47FD-781D-3FA6B4DC2670}"/>
          </ac:spMkLst>
        </pc:spChg>
        <pc:spChg chg="del">
          <ac:chgData name="Khan, Zarrar" userId="S::zarrar.khan@pnnl.gov::095bd260-8ef1-42ff-97e1-3419182a8708" providerId="AD" clId="Web-{A86546E2-844B-74FC-144B-DE0508C22A83}" dt="2023-04-13T15:16:18.210" v="7"/>
          <ac:spMkLst>
            <pc:docMk/>
            <pc:sldMk cId="4858052" sldId="352"/>
            <ac:spMk id="4" creationId="{3FF36E49-FE97-9216-F639-F82B39F30E22}"/>
          </ac:spMkLst>
        </pc:spChg>
        <pc:spChg chg="del">
          <ac:chgData name="Khan, Zarrar" userId="S::zarrar.khan@pnnl.gov::095bd260-8ef1-42ff-97e1-3419182a8708" providerId="AD" clId="Web-{A86546E2-844B-74FC-144B-DE0508C22A83}" dt="2023-04-13T15:16:19.960" v="8"/>
          <ac:spMkLst>
            <pc:docMk/>
            <pc:sldMk cId="4858052" sldId="352"/>
            <ac:spMk id="5" creationId="{3AFB2635-0863-06C3-F7A2-12D1A1279AA6}"/>
          </ac:spMkLst>
        </pc:spChg>
        <pc:spChg chg="add del mod">
          <ac:chgData name="Khan, Zarrar" userId="S::zarrar.khan@pnnl.gov::095bd260-8ef1-42ff-97e1-3419182a8708" providerId="AD" clId="Web-{A86546E2-844B-74FC-144B-DE0508C22A83}" dt="2023-04-13T15:16:20.789" v="9"/>
          <ac:spMkLst>
            <pc:docMk/>
            <pc:sldMk cId="4858052" sldId="352"/>
            <ac:spMk id="7" creationId="{529EA294-A7D2-0DB8-F69B-105588725D9E}"/>
          </ac:spMkLst>
        </pc:spChg>
        <pc:spChg chg="del">
          <ac:chgData name="Khan, Zarrar" userId="S::zarrar.khan@pnnl.gov::095bd260-8ef1-42ff-97e1-3419182a8708" providerId="AD" clId="Web-{A86546E2-844B-74FC-144B-DE0508C22A83}" dt="2023-04-13T15:16:18.007" v="6"/>
          <ac:spMkLst>
            <pc:docMk/>
            <pc:sldMk cId="4858052" sldId="352"/>
            <ac:spMk id="8" creationId="{EAAA1F0B-2A27-A79F-1239-9B4F88F192F8}"/>
          </ac:spMkLst>
        </pc:spChg>
        <pc:spChg chg="add mod">
          <ac:chgData name="Khan, Zarrar" userId="S::zarrar.khan@pnnl.gov::095bd260-8ef1-42ff-97e1-3419182a8708" providerId="AD" clId="Web-{A86546E2-844B-74FC-144B-DE0508C22A83}" dt="2023-04-13T15:16:56.086" v="23" actId="1076"/>
          <ac:spMkLst>
            <pc:docMk/>
            <pc:sldMk cId="4858052" sldId="352"/>
            <ac:spMk id="12" creationId="{8B960CD1-15EA-91C1-7D75-4DBFC2E6B5D2}"/>
          </ac:spMkLst>
        </pc:spChg>
        <pc:picChg chg="add mod">
          <ac:chgData name="Khan, Zarrar" userId="S::zarrar.khan@pnnl.gov::095bd260-8ef1-42ff-97e1-3419182a8708" providerId="AD" clId="Web-{A86546E2-844B-74FC-144B-DE0508C22A83}" dt="2023-04-13T15:16:50.883" v="22" actId="1076"/>
          <ac:picMkLst>
            <pc:docMk/>
            <pc:sldMk cId="4858052" sldId="352"/>
            <ac:picMk id="10" creationId="{BDB3D514-55C4-BF5B-E6D5-97D76C59E855}"/>
          </ac:picMkLst>
        </pc:picChg>
        <pc:picChg chg="add mod">
          <ac:chgData name="Khan, Zarrar" userId="S::zarrar.khan@pnnl.gov::095bd260-8ef1-42ff-97e1-3419182a8708" providerId="AD" clId="Web-{A86546E2-844B-74FC-144B-DE0508C22A83}" dt="2023-04-13T15:17:03.961" v="25" actId="1076"/>
          <ac:picMkLst>
            <pc:docMk/>
            <pc:sldMk cId="4858052" sldId="352"/>
            <ac:picMk id="14" creationId="{C861ADAE-F1FC-7502-10EE-00F785621598}"/>
          </ac:picMkLst>
        </pc:picChg>
      </pc:sldChg>
    </pc:docChg>
  </pc:docChgLst>
  <pc:docChgLst>
    <pc:chgData name="Khan, Zarrar" userId="S::zarrar.khan@pnnl.gov::095bd260-8ef1-42ff-97e1-3419182a8708" providerId="AD" clId="Web-{9B09FF1A-A94F-F089-79D7-1C9AE610AD99}"/>
    <pc:docChg chg="modSld sldOrd">
      <pc:chgData name="Khan, Zarrar" userId="S::zarrar.khan@pnnl.gov::095bd260-8ef1-42ff-97e1-3419182a8708" providerId="AD" clId="Web-{9B09FF1A-A94F-F089-79D7-1C9AE610AD99}" dt="2023-03-31T04:37:58.304" v="10"/>
      <pc:docMkLst>
        <pc:docMk/>
      </pc:docMkLst>
      <pc:sldChg chg="modSp modCm">
        <pc:chgData name="Khan, Zarrar" userId="S::zarrar.khan@pnnl.gov::095bd260-8ef1-42ff-97e1-3419182a8708" providerId="AD" clId="Web-{9B09FF1A-A94F-F089-79D7-1C9AE610AD99}" dt="2023-03-31T04:35:15.912" v="6" actId="20577"/>
        <pc:sldMkLst>
          <pc:docMk/>
          <pc:sldMk cId="3247699481" sldId="304"/>
        </pc:sldMkLst>
        <pc:spChg chg="mod">
          <ac:chgData name="Khan, Zarrar" userId="S::zarrar.khan@pnnl.gov::095bd260-8ef1-42ff-97e1-3419182a8708" providerId="AD" clId="Web-{9B09FF1A-A94F-F089-79D7-1C9AE610AD99}" dt="2023-03-31T04:35:15.912" v="6" actId="20577"/>
          <ac:spMkLst>
            <pc:docMk/>
            <pc:sldMk cId="3247699481" sldId="304"/>
            <ac:spMk id="4" creationId="{95C58880-3016-1F52-663D-D2CAE886799F}"/>
          </ac:spMkLst>
        </pc:spChg>
      </pc:sldChg>
      <pc:sldChg chg="modSp ord">
        <pc:chgData name="Khan, Zarrar" userId="S::zarrar.khan@pnnl.gov::095bd260-8ef1-42ff-97e1-3419182a8708" providerId="AD" clId="Web-{9B09FF1A-A94F-F089-79D7-1C9AE610AD99}" dt="2023-03-31T04:37:58.304" v="10"/>
        <pc:sldMkLst>
          <pc:docMk/>
          <pc:sldMk cId="1463233527" sldId="308"/>
        </pc:sldMkLst>
        <pc:spChg chg="mod">
          <ac:chgData name="Khan, Zarrar" userId="S::zarrar.khan@pnnl.gov::095bd260-8ef1-42ff-97e1-3419182a8708" providerId="AD" clId="Web-{9B09FF1A-A94F-F089-79D7-1C9AE610AD99}" dt="2023-03-31T04:35:35.412" v="9" actId="20577"/>
          <ac:spMkLst>
            <pc:docMk/>
            <pc:sldMk cId="1463233527" sldId="308"/>
            <ac:spMk id="4" creationId="{3A703629-AD2F-1FF7-844B-AF3393BDEE6B}"/>
          </ac:spMkLst>
        </pc:spChg>
      </pc:sldChg>
    </pc:docChg>
  </pc:docChgLst>
  <pc:docChgLst>
    <pc:chgData name="Niazi, Hassan" userId="df09006c-9d80-4d1a-b0b5-384b20ebb9dc" providerId="ADAL" clId="{DFB671B2-D6E8-415E-AF5B-C197C03D2CFF}"/>
    <pc:docChg chg="undo redo custSel modSld">
      <pc:chgData name="Niazi, Hassan" userId="df09006c-9d80-4d1a-b0b5-384b20ebb9dc" providerId="ADAL" clId="{DFB671B2-D6E8-415E-AF5B-C197C03D2CFF}" dt="2023-04-13T05:05:56.384" v="1350" actId="20577"/>
      <pc:docMkLst>
        <pc:docMk/>
      </pc:docMkLst>
      <pc:sldChg chg="addSp delSp modSp mod modAnim modNotesTx">
        <pc:chgData name="Niazi, Hassan" userId="df09006c-9d80-4d1a-b0b5-384b20ebb9dc" providerId="ADAL" clId="{DFB671B2-D6E8-415E-AF5B-C197C03D2CFF}" dt="2023-04-13T05:05:56.384" v="1350" actId="20577"/>
        <pc:sldMkLst>
          <pc:docMk/>
          <pc:sldMk cId="2767168063" sldId="314"/>
        </pc:sldMkLst>
        <pc:spChg chg="mod">
          <ac:chgData name="Niazi, Hassan" userId="df09006c-9d80-4d1a-b0b5-384b20ebb9dc" providerId="ADAL" clId="{DFB671B2-D6E8-415E-AF5B-C197C03D2CFF}" dt="2023-04-13T04:44:08.079" v="779" actId="20577"/>
          <ac:spMkLst>
            <pc:docMk/>
            <pc:sldMk cId="2767168063" sldId="314"/>
            <ac:spMk id="3" creationId="{6FC58172-847D-CA40-D96A-4363CEA8A88C}"/>
          </ac:spMkLst>
        </pc:spChg>
        <pc:spChg chg="mod">
          <ac:chgData name="Niazi, Hassan" userId="df09006c-9d80-4d1a-b0b5-384b20ebb9dc" providerId="ADAL" clId="{DFB671B2-D6E8-415E-AF5B-C197C03D2CFF}" dt="2023-04-13T04:30:23.060" v="692" actId="1076"/>
          <ac:spMkLst>
            <pc:docMk/>
            <pc:sldMk cId="2767168063" sldId="314"/>
            <ac:spMk id="4" creationId="{C21C51B8-5A2D-C8F9-315F-99E0C41A8AC5}"/>
          </ac:spMkLst>
        </pc:spChg>
        <pc:spChg chg="mod">
          <ac:chgData name="Niazi, Hassan" userId="df09006c-9d80-4d1a-b0b5-384b20ebb9dc" providerId="ADAL" clId="{DFB671B2-D6E8-415E-AF5B-C197C03D2CFF}" dt="2023-04-13T04:29:03.661" v="684" actId="1076"/>
          <ac:spMkLst>
            <pc:docMk/>
            <pc:sldMk cId="2767168063" sldId="314"/>
            <ac:spMk id="7" creationId="{91D1C04D-88FF-E0E7-C59A-9A55A6EAC2C1}"/>
          </ac:spMkLst>
        </pc:spChg>
        <pc:spChg chg="mod">
          <ac:chgData name="Niazi, Hassan" userId="df09006c-9d80-4d1a-b0b5-384b20ebb9dc" providerId="ADAL" clId="{DFB671B2-D6E8-415E-AF5B-C197C03D2CFF}" dt="2023-04-13T03:40:11.240" v="159" actId="1038"/>
          <ac:spMkLst>
            <pc:docMk/>
            <pc:sldMk cId="2767168063" sldId="314"/>
            <ac:spMk id="8" creationId="{CD705456-A307-B713-83F6-89066625333B}"/>
          </ac:spMkLst>
        </pc:spChg>
        <pc:spChg chg="mod">
          <ac:chgData name="Niazi, Hassan" userId="df09006c-9d80-4d1a-b0b5-384b20ebb9dc" providerId="ADAL" clId="{DFB671B2-D6E8-415E-AF5B-C197C03D2CFF}" dt="2023-04-13T04:31:17.183" v="712" actId="1038"/>
          <ac:spMkLst>
            <pc:docMk/>
            <pc:sldMk cId="2767168063" sldId="314"/>
            <ac:spMk id="26" creationId="{95C31D11-BF7C-1837-9F16-D6F0CC33D3C5}"/>
          </ac:spMkLst>
        </pc:spChg>
        <pc:spChg chg="mod">
          <ac:chgData name="Niazi, Hassan" userId="df09006c-9d80-4d1a-b0b5-384b20ebb9dc" providerId="ADAL" clId="{DFB671B2-D6E8-415E-AF5B-C197C03D2CFF}" dt="2023-04-13T04:25:05.237" v="658" actId="1076"/>
          <ac:spMkLst>
            <pc:docMk/>
            <pc:sldMk cId="2767168063" sldId="314"/>
            <ac:spMk id="27" creationId="{6584EE36-ECF1-F5B7-FF7D-151FF6B96A48}"/>
          </ac:spMkLst>
        </pc:spChg>
        <pc:spChg chg="mod">
          <ac:chgData name="Niazi, Hassan" userId="df09006c-9d80-4d1a-b0b5-384b20ebb9dc" providerId="ADAL" clId="{DFB671B2-D6E8-415E-AF5B-C197C03D2CFF}" dt="2023-04-13T04:40:50.392" v="765" actId="1037"/>
          <ac:spMkLst>
            <pc:docMk/>
            <pc:sldMk cId="2767168063" sldId="314"/>
            <ac:spMk id="28" creationId="{90E07F4E-56B6-A2E2-EFA8-90BD97C1580E}"/>
          </ac:spMkLst>
        </pc:spChg>
        <pc:spChg chg="mod">
          <ac:chgData name="Niazi, Hassan" userId="df09006c-9d80-4d1a-b0b5-384b20ebb9dc" providerId="ADAL" clId="{DFB671B2-D6E8-415E-AF5B-C197C03D2CFF}" dt="2023-04-13T04:41:10.483" v="773" actId="1036"/>
          <ac:spMkLst>
            <pc:docMk/>
            <pc:sldMk cId="2767168063" sldId="314"/>
            <ac:spMk id="32" creationId="{21230F3C-8663-AB60-472C-E9972912C767}"/>
          </ac:spMkLst>
        </pc:spChg>
        <pc:spChg chg="add del mod">
          <ac:chgData name="Niazi, Hassan" userId="df09006c-9d80-4d1a-b0b5-384b20ebb9dc" providerId="ADAL" clId="{DFB671B2-D6E8-415E-AF5B-C197C03D2CFF}" dt="2023-04-13T04:19:45.482" v="619" actId="478"/>
          <ac:spMkLst>
            <pc:docMk/>
            <pc:sldMk cId="2767168063" sldId="314"/>
            <ac:spMk id="38" creationId="{37F99344-34EB-0B00-06D6-875C338C5305}"/>
          </ac:spMkLst>
        </pc:spChg>
        <pc:spChg chg="add del mod">
          <ac:chgData name="Niazi, Hassan" userId="df09006c-9d80-4d1a-b0b5-384b20ebb9dc" providerId="ADAL" clId="{DFB671B2-D6E8-415E-AF5B-C197C03D2CFF}" dt="2023-04-13T04:19:35.272" v="616" actId="22"/>
          <ac:spMkLst>
            <pc:docMk/>
            <pc:sldMk cId="2767168063" sldId="314"/>
            <ac:spMk id="42" creationId="{4CB3DAE7-2F0C-50DF-4E5F-69FAE3C6C45D}"/>
          </ac:spMkLst>
        </pc:spChg>
        <pc:spChg chg="add del mod">
          <ac:chgData name="Niazi, Hassan" userId="df09006c-9d80-4d1a-b0b5-384b20ebb9dc" providerId="ADAL" clId="{DFB671B2-D6E8-415E-AF5B-C197C03D2CFF}" dt="2023-04-13T04:19:40.180" v="618"/>
          <ac:spMkLst>
            <pc:docMk/>
            <pc:sldMk cId="2767168063" sldId="314"/>
            <ac:spMk id="44" creationId="{55E2BE2F-0B78-06A5-DE5D-22733AAFC61E}"/>
          </ac:spMkLst>
        </pc:spChg>
        <pc:spChg chg="add del mod">
          <ac:chgData name="Niazi, Hassan" userId="df09006c-9d80-4d1a-b0b5-384b20ebb9dc" providerId="ADAL" clId="{DFB671B2-D6E8-415E-AF5B-C197C03D2CFF}" dt="2023-04-13T04:19:40.180" v="618"/>
          <ac:spMkLst>
            <pc:docMk/>
            <pc:sldMk cId="2767168063" sldId="314"/>
            <ac:spMk id="45" creationId="{B3568AB9-20F9-FC14-BDFB-A8538E85027F}"/>
          </ac:spMkLst>
        </pc:spChg>
        <pc:spChg chg="add mod">
          <ac:chgData name="Niazi, Hassan" userId="df09006c-9d80-4d1a-b0b5-384b20ebb9dc" providerId="ADAL" clId="{DFB671B2-D6E8-415E-AF5B-C197C03D2CFF}" dt="2023-04-13T04:31:56.564" v="719" actId="20577"/>
          <ac:spMkLst>
            <pc:docMk/>
            <pc:sldMk cId="2767168063" sldId="314"/>
            <ac:spMk id="46" creationId="{624868B0-0F31-2C60-1348-F5AEAAAF6C57}"/>
          </ac:spMkLst>
        </pc:spChg>
        <pc:spChg chg="add mod">
          <ac:chgData name="Niazi, Hassan" userId="df09006c-9d80-4d1a-b0b5-384b20ebb9dc" providerId="ADAL" clId="{DFB671B2-D6E8-415E-AF5B-C197C03D2CFF}" dt="2023-04-13T04:29:12.541" v="685" actId="1076"/>
          <ac:spMkLst>
            <pc:docMk/>
            <pc:sldMk cId="2767168063" sldId="314"/>
            <ac:spMk id="47" creationId="{2356A325-2F87-5429-FC1A-6718A72775FC}"/>
          </ac:spMkLst>
        </pc:spChg>
        <pc:grpChg chg="mod">
          <ac:chgData name="Niazi, Hassan" userId="df09006c-9d80-4d1a-b0b5-384b20ebb9dc" providerId="ADAL" clId="{DFB671B2-D6E8-415E-AF5B-C197C03D2CFF}" dt="2023-04-13T04:40:50.392" v="765" actId="1037"/>
          <ac:grpSpMkLst>
            <pc:docMk/>
            <pc:sldMk cId="2767168063" sldId="314"/>
            <ac:grpSpMk id="5" creationId="{99CF809C-5F88-077D-E6FE-376D7DC4C2EA}"/>
          </ac:grpSpMkLst>
        </pc:grpChg>
        <pc:picChg chg="mod">
          <ac:chgData name="Niazi, Hassan" userId="df09006c-9d80-4d1a-b0b5-384b20ebb9dc" providerId="ADAL" clId="{DFB671B2-D6E8-415E-AF5B-C197C03D2CFF}" dt="2023-04-13T04:31:17.183" v="712" actId="1038"/>
          <ac:picMkLst>
            <pc:docMk/>
            <pc:sldMk cId="2767168063" sldId="314"/>
            <ac:picMk id="9" creationId="{3F489248-CADA-A797-40A7-3606A84A900C}"/>
          </ac:picMkLst>
        </pc:picChg>
        <pc:picChg chg="mod">
          <ac:chgData name="Niazi, Hassan" userId="df09006c-9d80-4d1a-b0b5-384b20ebb9dc" providerId="ADAL" clId="{DFB671B2-D6E8-415E-AF5B-C197C03D2CFF}" dt="2023-04-13T04:58:37.514" v="886" actId="1076"/>
          <ac:picMkLst>
            <pc:docMk/>
            <pc:sldMk cId="2767168063" sldId="314"/>
            <ac:picMk id="10" creationId="{58AC361C-F2C5-0A7F-8F66-25A20E135C61}"/>
          </ac:picMkLst>
        </pc:picChg>
        <pc:picChg chg="mod">
          <ac:chgData name="Niazi, Hassan" userId="df09006c-9d80-4d1a-b0b5-384b20ebb9dc" providerId="ADAL" clId="{DFB671B2-D6E8-415E-AF5B-C197C03D2CFF}" dt="2023-04-13T04:31:17.183" v="712" actId="1038"/>
          <ac:picMkLst>
            <pc:docMk/>
            <pc:sldMk cId="2767168063" sldId="314"/>
            <ac:picMk id="11" creationId="{92BE1DA8-62A6-6EE7-6248-51C90477CF75}"/>
          </ac:picMkLst>
        </pc:picChg>
        <pc:picChg chg="mod">
          <ac:chgData name="Niazi, Hassan" userId="df09006c-9d80-4d1a-b0b5-384b20ebb9dc" providerId="ADAL" clId="{DFB671B2-D6E8-415E-AF5B-C197C03D2CFF}" dt="2023-04-13T04:31:17.183" v="712" actId="1038"/>
          <ac:picMkLst>
            <pc:docMk/>
            <pc:sldMk cId="2767168063" sldId="314"/>
            <ac:picMk id="12" creationId="{2CCD7BA0-E903-F8A1-D690-863E228EA61F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4" creationId="{5BBB97D2-8C7E-320D-D100-2E23BC96EF67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5" creationId="{36C86450-F2EB-1BAE-5CB7-D44386C73306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6" creationId="{DBA3C7F4-4D0E-6E39-099E-040DA44B35CB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7" creationId="{A49EF5BB-D8C5-CF33-5219-68D5EA444A54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8" creationId="{9362CB8A-A91E-A7F0-447B-33A0051B00CD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9" creationId="{CAD7B715-80CB-FAA3-48AC-8CBF19A7BD81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20" creationId="{E9F10B58-0478-4A9E-7A59-FD1E6D64983F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1" creationId="{481ACE76-BE60-33CD-CCB5-05A82F0EDFC3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2" creationId="{8518CE75-CE6E-35FD-A465-2D34774A6FAB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3" creationId="{D2161829-32FE-EF2A-760C-39C938E39FB3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4" creationId="{266B3EF4-F9FB-06CD-9ED3-030119A1AC7E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5" creationId="{061627AA-2181-4CF8-8BFF-D1BC058B8259}"/>
          </ac:picMkLst>
        </pc:picChg>
        <pc:picChg chg="mod">
          <ac:chgData name="Niazi, Hassan" userId="df09006c-9d80-4d1a-b0b5-384b20ebb9dc" providerId="ADAL" clId="{DFB671B2-D6E8-415E-AF5B-C197C03D2CFF}" dt="2023-04-13T04:30:23.060" v="692" actId="1076"/>
          <ac:picMkLst>
            <pc:docMk/>
            <pc:sldMk cId="2767168063" sldId="314"/>
            <ac:picMk id="33" creationId="{C57E79EC-A8D8-256E-1C44-9708DA36BD9E}"/>
          </ac:picMkLst>
        </pc:picChg>
        <pc:picChg chg="mod">
          <ac:chgData name="Niazi, Hassan" userId="df09006c-9d80-4d1a-b0b5-384b20ebb9dc" providerId="ADAL" clId="{DFB671B2-D6E8-415E-AF5B-C197C03D2CFF}" dt="2023-04-13T04:30:23.060" v="692" actId="1076"/>
          <ac:picMkLst>
            <pc:docMk/>
            <pc:sldMk cId="2767168063" sldId="314"/>
            <ac:picMk id="35" creationId="{98A2ADD4-E49C-B1C0-1087-DEC9D06C2560}"/>
          </ac:picMkLst>
        </pc:picChg>
        <pc:picChg chg="mod">
          <ac:chgData name="Niazi, Hassan" userId="df09006c-9d80-4d1a-b0b5-384b20ebb9dc" providerId="ADAL" clId="{DFB671B2-D6E8-415E-AF5B-C197C03D2CFF}" dt="2023-04-13T04:30:23.060" v="692" actId="1076"/>
          <ac:picMkLst>
            <pc:docMk/>
            <pc:sldMk cId="2767168063" sldId="314"/>
            <ac:picMk id="36" creationId="{F441FAEA-5657-8E72-1094-590A3D118955}"/>
          </ac:picMkLst>
        </pc:picChg>
        <pc:picChg chg="add mod">
          <ac:chgData name="Niazi, Hassan" userId="df09006c-9d80-4d1a-b0b5-384b20ebb9dc" providerId="ADAL" clId="{DFB671B2-D6E8-415E-AF5B-C197C03D2CFF}" dt="2023-04-13T04:57:27.360" v="874" actId="962"/>
          <ac:picMkLst>
            <pc:docMk/>
            <pc:sldMk cId="2767168063" sldId="314"/>
            <ac:picMk id="38" creationId="{B38D44B1-3CA8-D102-99E8-BB9A97FADC65}"/>
          </ac:picMkLst>
        </pc:picChg>
        <pc:picChg chg="mod">
          <ac:chgData name="Niazi, Hassan" userId="df09006c-9d80-4d1a-b0b5-384b20ebb9dc" providerId="ADAL" clId="{DFB671B2-D6E8-415E-AF5B-C197C03D2CFF}" dt="2023-04-13T04:29:03.661" v="684" actId="1076"/>
          <ac:picMkLst>
            <pc:docMk/>
            <pc:sldMk cId="2767168063" sldId="314"/>
            <ac:picMk id="39" creationId="{ACEC0073-3663-9F2C-D558-6FE0C2DADB1D}"/>
          </ac:picMkLst>
        </pc:picChg>
        <pc:picChg chg="add del mod ord">
          <ac:chgData name="Niazi, Hassan" userId="df09006c-9d80-4d1a-b0b5-384b20ebb9dc" providerId="ADAL" clId="{DFB671B2-D6E8-415E-AF5B-C197C03D2CFF}" dt="2023-04-13T04:58:46.304" v="888" actId="478"/>
          <ac:picMkLst>
            <pc:docMk/>
            <pc:sldMk cId="2767168063" sldId="314"/>
            <ac:picMk id="40" creationId="{ED3BDD28-522D-FA43-8E3F-125CB53AC64B}"/>
          </ac:picMkLst>
        </pc:picChg>
        <pc:picChg chg="mod">
          <ac:chgData name="Niazi, Hassan" userId="df09006c-9d80-4d1a-b0b5-384b20ebb9dc" providerId="ADAL" clId="{DFB671B2-D6E8-415E-AF5B-C197C03D2CFF}" dt="2023-04-13T04:29:03.661" v="684" actId="1076"/>
          <ac:picMkLst>
            <pc:docMk/>
            <pc:sldMk cId="2767168063" sldId="314"/>
            <ac:picMk id="41" creationId="{8BABF9EF-7A68-B89E-44D0-5DBA5183E29D}"/>
          </ac:picMkLst>
        </pc:picChg>
        <pc:picChg chg="mod">
          <ac:chgData name="Niazi, Hassan" userId="df09006c-9d80-4d1a-b0b5-384b20ebb9dc" providerId="ADAL" clId="{DFB671B2-D6E8-415E-AF5B-C197C03D2CFF}" dt="2023-04-13T04:29:03.661" v="684" actId="1076"/>
          <ac:picMkLst>
            <pc:docMk/>
            <pc:sldMk cId="2767168063" sldId="314"/>
            <ac:picMk id="43" creationId="{A53928F7-91A9-D368-82DA-B6DBAA51B1F3}"/>
          </ac:picMkLst>
        </pc:picChg>
      </pc:sldChg>
      <pc:sldChg chg="modSp modAnim">
        <pc:chgData name="Niazi, Hassan" userId="df09006c-9d80-4d1a-b0b5-384b20ebb9dc" providerId="ADAL" clId="{DFB671B2-D6E8-415E-AF5B-C197C03D2CFF}" dt="2023-04-13T04:35:11.058" v="736"/>
        <pc:sldMkLst>
          <pc:docMk/>
          <pc:sldMk cId="679439837" sldId="315"/>
        </pc:sldMkLst>
        <pc:spChg chg="mod">
          <ac:chgData name="Niazi, Hassan" userId="df09006c-9d80-4d1a-b0b5-384b20ebb9dc" providerId="ADAL" clId="{DFB671B2-D6E8-415E-AF5B-C197C03D2CFF}" dt="2023-04-13T03:25:31.196" v="72" actId="20577"/>
          <ac:spMkLst>
            <pc:docMk/>
            <pc:sldMk cId="679439837" sldId="315"/>
            <ac:spMk id="46" creationId="{D86E36EE-EE89-07E4-65FE-260FA10A1FC4}"/>
          </ac:spMkLst>
        </pc:spChg>
      </pc:sldChg>
    </pc:docChg>
  </pc:docChgLst>
  <pc:docChgLst>
    <pc:chgData name="Zhao, Mengqi" userId="S::mengqi.zhao@pnnl.gov::b71bb81a-ffc5-4d1f-bf24-1865489b359f" providerId="AD" clId="Web-{225DF4AB-5EBE-F166-BBE4-7D2D86D3E5DF}"/>
    <pc:docChg chg="modSld">
      <pc:chgData name="Zhao, Mengqi" userId="S::mengqi.zhao@pnnl.gov::b71bb81a-ffc5-4d1f-bf24-1865489b359f" providerId="AD" clId="Web-{225DF4AB-5EBE-F166-BBE4-7D2D86D3E5DF}" dt="2023-04-13T15:26:19.999" v="26" actId="20577"/>
      <pc:docMkLst>
        <pc:docMk/>
      </pc:docMkLst>
      <pc:sldChg chg="modSp">
        <pc:chgData name="Zhao, Mengqi" userId="S::mengqi.zhao@pnnl.gov::b71bb81a-ffc5-4d1f-bf24-1865489b359f" providerId="AD" clId="Web-{225DF4AB-5EBE-F166-BBE4-7D2D86D3E5DF}" dt="2023-04-13T15:26:19.999" v="26" actId="20577"/>
        <pc:sldMkLst>
          <pc:docMk/>
          <pc:sldMk cId="2592664084" sldId="318"/>
        </pc:sldMkLst>
        <pc:spChg chg="mod">
          <ac:chgData name="Zhao, Mengqi" userId="S::mengqi.zhao@pnnl.gov::b71bb81a-ffc5-4d1f-bf24-1865489b359f" providerId="AD" clId="Web-{225DF4AB-5EBE-F166-BBE4-7D2D86D3E5DF}" dt="2023-04-13T15:26:19.999" v="26" actId="20577"/>
          <ac:spMkLst>
            <pc:docMk/>
            <pc:sldMk cId="2592664084" sldId="318"/>
            <ac:spMk id="4" creationId="{3FF36E49-FE97-9216-F639-F82B39F30E22}"/>
          </ac:spMkLst>
        </pc:spChg>
      </pc:sldChg>
      <pc:sldChg chg="addSp delSp modSp">
        <pc:chgData name="Zhao, Mengqi" userId="S::mengqi.zhao@pnnl.gov::b71bb81a-ffc5-4d1f-bf24-1865489b359f" providerId="AD" clId="Web-{225DF4AB-5EBE-F166-BBE4-7D2D86D3E5DF}" dt="2023-04-13T14:08:01.011" v="20" actId="1076"/>
        <pc:sldMkLst>
          <pc:docMk/>
          <pc:sldMk cId="3869335969" sldId="325"/>
        </pc:sldMkLst>
        <pc:spChg chg="mod">
          <ac:chgData name="Zhao, Mengqi" userId="S::mengqi.zhao@pnnl.gov::b71bb81a-ffc5-4d1f-bf24-1865489b359f" providerId="AD" clId="Web-{225DF4AB-5EBE-F166-BBE4-7D2D86D3E5DF}" dt="2023-04-13T14:05:35.150" v="5" actId="20577"/>
          <ac:spMkLst>
            <pc:docMk/>
            <pc:sldMk cId="3869335969" sldId="325"/>
            <ac:spMk id="9" creationId="{5C372C1D-33C6-0F8A-AE8B-36FD1F0EEE8B}"/>
          </ac:spMkLst>
        </pc:spChg>
        <pc:picChg chg="add del mod">
          <ac:chgData name="Zhao, Mengqi" userId="S::mengqi.zhao@pnnl.gov::b71bb81a-ffc5-4d1f-bf24-1865489b359f" providerId="AD" clId="Web-{225DF4AB-5EBE-F166-BBE4-7D2D86D3E5DF}" dt="2023-04-13T14:05:51.900" v="10"/>
          <ac:picMkLst>
            <pc:docMk/>
            <pc:sldMk cId="3869335969" sldId="325"/>
            <ac:picMk id="4" creationId="{6084D0B4-B2CB-8A4B-C1A5-B9042ADB4605}"/>
          </ac:picMkLst>
        </pc:picChg>
        <pc:picChg chg="add del mod">
          <ac:chgData name="Zhao, Mengqi" userId="S::mengqi.zhao@pnnl.gov::b71bb81a-ffc5-4d1f-bf24-1865489b359f" providerId="AD" clId="Web-{225DF4AB-5EBE-F166-BBE4-7D2D86D3E5DF}" dt="2023-04-13T14:05:50.166" v="9"/>
          <ac:picMkLst>
            <pc:docMk/>
            <pc:sldMk cId="3869335969" sldId="325"/>
            <ac:picMk id="5" creationId="{BA62DFA7-4003-D118-5177-14374BED1EE5}"/>
          </ac:picMkLst>
        </pc:picChg>
        <pc:picChg chg="add del mod">
          <ac:chgData name="Zhao, Mengqi" userId="S::mengqi.zhao@pnnl.gov::b71bb81a-ffc5-4d1f-bf24-1865489b359f" providerId="AD" clId="Web-{225DF4AB-5EBE-F166-BBE4-7D2D86D3E5DF}" dt="2023-04-13T14:06:23.026" v="14"/>
          <ac:picMkLst>
            <pc:docMk/>
            <pc:sldMk cId="3869335969" sldId="325"/>
            <ac:picMk id="6" creationId="{49A1736C-A22E-0D00-C95F-F46994E1A268}"/>
          </ac:picMkLst>
        </pc:picChg>
        <pc:picChg chg="add mod">
          <ac:chgData name="Zhao, Mengqi" userId="S::mengqi.zhao@pnnl.gov::b71bb81a-ffc5-4d1f-bf24-1865489b359f" providerId="AD" clId="Web-{225DF4AB-5EBE-F166-BBE4-7D2D86D3E5DF}" dt="2023-04-13T14:08:01.011" v="20" actId="1076"/>
          <ac:picMkLst>
            <pc:docMk/>
            <pc:sldMk cId="3869335969" sldId="325"/>
            <ac:picMk id="7" creationId="{1E06D835-5F50-A4FC-AA70-AD244BCD3555}"/>
          </ac:picMkLst>
        </pc:picChg>
        <pc:picChg chg="del">
          <ac:chgData name="Zhao, Mengqi" userId="S::mengqi.zhao@pnnl.gov::b71bb81a-ffc5-4d1f-bf24-1865489b359f" providerId="AD" clId="Web-{225DF4AB-5EBE-F166-BBE4-7D2D86D3E5DF}" dt="2023-04-13T14:07:49.793" v="19"/>
          <ac:picMkLst>
            <pc:docMk/>
            <pc:sldMk cId="3869335969" sldId="325"/>
            <ac:picMk id="15" creationId="{C36F8B15-FCFA-8A61-A217-C6F108343387}"/>
          </ac:picMkLst>
        </pc:picChg>
      </pc:sldChg>
      <pc:sldChg chg="modSp">
        <pc:chgData name="Zhao, Mengqi" userId="S::mengqi.zhao@pnnl.gov::b71bb81a-ffc5-4d1f-bf24-1865489b359f" providerId="AD" clId="Web-{225DF4AB-5EBE-F166-BBE4-7D2D86D3E5DF}" dt="2023-04-13T14:01:13.115" v="1" actId="20577"/>
        <pc:sldMkLst>
          <pc:docMk/>
          <pc:sldMk cId="4235857297" sldId="344"/>
        </pc:sldMkLst>
        <pc:spChg chg="mod">
          <ac:chgData name="Zhao, Mengqi" userId="S::mengqi.zhao@pnnl.gov::b71bb81a-ffc5-4d1f-bf24-1865489b359f" providerId="AD" clId="Web-{225DF4AB-5EBE-F166-BBE4-7D2D86D3E5DF}" dt="2023-04-13T14:01:13.115" v="1" actId="20577"/>
          <ac:spMkLst>
            <pc:docMk/>
            <pc:sldMk cId="4235857297" sldId="344"/>
            <ac:spMk id="4" creationId="{ADB7C96F-78D3-B511-E377-29D02FDC6EF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dstreetsolutions.com/good-and-bad-data-visualizatio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pdatatables.com/misleading-data-visualization-examples/" TargetMode="External"/><Relationship Id="rId5" Type="http://schemas.openxmlformats.org/officeDocument/2006/relationships/hyperlink" Target="https://ninjatables.com/bad-data-visualization-examples/" TargetMode="External"/><Relationship Id="rId4" Type="http://schemas.openxmlformats.org/officeDocument/2006/relationships/hyperlink" Target="https://www.datapine.com/blog/misleading-data-visualization-example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Dashboards are useful tools for </a:t>
            </a: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visualizing data and information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in a </a:t>
            </a: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concise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meaningful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way. They are used to present a quick and easy-to-understand </a:t>
            </a: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overview of key metrics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indicators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, which allows users to make </a:t>
            </a: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informed decisions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based on the data.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Data</a:t>
            </a:r>
            <a:r>
              <a:rPr lang="en-US">
                <a:cs typeface="Calibri"/>
              </a:rPr>
              <a:t> – growing projects, runs, products, data. In https://www.statista.com/statistics/871513/worldwide-data-created/. According to IBM in 2013, 90% of the data was produced in last two years. Over next two years till 2025 we would double our data production (181) compared to today (97). </a:t>
            </a:r>
            <a:br>
              <a:rPr lang="en-US">
                <a:cs typeface="+mn-lt"/>
              </a:rPr>
            </a:br>
            <a:r>
              <a:rPr lang="en-US" b="1">
                <a:cs typeface="Calibri"/>
              </a:rPr>
              <a:t>Indicators</a:t>
            </a:r>
            <a:r>
              <a:rPr lang="en-US">
                <a:cs typeface="Calibri"/>
              </a:rPr>
              <a:t> – with this huge influx of big data keeping track of key indicators and trends becomes difficult. Model changes, new studies come in, </a:t>
            </a:r>
            <a:br>
              <a:rPr lang="en-US">
                <a:cs typeface="+mn-lt"/>
              </a:rPr>
            </a:br>
            <a:r>
              <a:rPr lang="en-US" b="1">
                <a:cs typeface="Calibri"/>
              </a:rPr>
              <a:t>Story</a:t>
            </a:r>
            <a:r>
              <a:rPr lang="en-US">
                <a:cs typeface="Calibri"/>
              </a:rPr>
              <a:t> – without all this story telling becomes difficult.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First three things I have talked about speaks to the importance of going from </a:t>
            </a:r>
            <a:r>
              <a:rPr lang="en-US" b="1">
                <a:cs typeface="Calibri"/>
              </a:rPr>
              <a:t>data to information to story</a:t>
            </a:r>
            <a:r>
              <a:rPr lang="en-US">
                <a:cs typeface="Calibri"/>
              </a:rPr>
              <a:t>. We all do that in our daily tasks, products, and papers. 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But I want you to take a pause and think of one product that we as an institution use to present that information to the world. Papers don’t count. And Zarrar’s </a:t>
            </a:r>
            <a:r>
              <a:rPr lang="en-US" err="1">
                <a:cs typeface="Calibri"/>
              </a:rPr>
              <a:t>metarepos</a:t>
            </a:r>
            <a:r>
              <a:rPr lang="en-US">
                <a:cs typeface="Calibri"/>
              </a:rPr>
              <a:t> don’t count. </a:t>
            </a:r>
          </a:p>
          <a:p>
            <a:pPr marL="0" indent="0">
              <a:buNone/>
            </a:pP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Accessible - </a:t>
            </a:r>
            <a:br>
              <a:rPr lang="en-US">
                <a:cs typeface="+mn-lt"/>
              </a:rPr>
            </a:br>
            <a:endParaRPr lang="en-US">
              <a:cs typeface="Calibri"/>
            </a:endParaRP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Big data facts: How much data in Zettabytes do we produce? What is the rate of change of data production since 2020? </a:t>
            </a:r>
            <a:endParaRPr lang="en-US"/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PNNL's data and dashboard efforts: What is the storage capacity of PNNL's deception cluster? MSD-live. Climate dashboard 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What is difference in the size of a </a:t>
            </a:r>
            <a:r>
              <a:rPr lang="en-US" err="1">
                <a:cs typeface="Calibri"/>
              </a:rPr>
              <a:t>db</a:t>
            </a:r>
            <a:r>
              <a:rPr lang="en-US">
                <a:cs typeface="Calibri"/>
              </a:rPr>
              <a:t> from gcamv5 run vs gcamv6 run?</a:t>
            </a:r>
          </a:p>
          <a:p>
            <a:pPr marL="228600" indent="-22860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8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 lot of institutions are making dashboard. It's possible that you only know those institutions because of their dashboard (WRI for me, IIASA for other due to AR6, 1.5c, SSP </a:t>
            </a:r>
            <a:r>
              <a:rPr lang="en-US" err="1">
                <a:cs typeface="Calibri"/>
              </a:rPr>
              <a:t>dbs</a:t>
            </a:r>
            <a:r>
              <a:rPr lang="en-US">
                <a:cs typeface="Calibri"/>
              </a:rPr>
              <a:t>). 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Doesn't mean if they are doing it we should also do it. BUT there is a cost we have to pay for now having dashboards. The points are similar to the ones I talked about earlier.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4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VIsualization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examples: </a:t>
            </a:r>
            <a:r>
              <a:rPr lang="en-US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https://www.oldstreetsolutions.com/good-and-bad-data-visualization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Viz examples: </a:t>
            </a:r>
            <a:r>
              <a:rPr lang="en-US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https://www.datapine.com/blog/misleading-data-visualization-examples/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Viz Examples: </a:t>
            </a:r>
            <a:r>
              <a:rPr lang="en-US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https://ninjatables.com/bad-data-visualization-examples/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Viz Examples: </a:t>
            </a:r>
            <a:r>
              <a:rPr lang="en-US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https://wpdatatables.com/misleading-data-visualization-examples/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7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3017837" y="7525871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31B8C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04185" y="6522990"/>
            <a:ext cx="1141787" cy="1114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17837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22843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April 13, 2023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046AA2-A0FD-C249-89FD-099B46D9C8F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70529" y="990170"/>
            <a:ext cx="3506322" cy="11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47A737-46A2-5649-BC5A-0E56869A8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8AE6C3-2F0B-1E45-8EBC-DC322E62BB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4" y="145430"/>
            <a:ext cx="10067365" cy="1100666"/>
          </a:xfrm>
          <a:prstGeom prst="rect">
            <a:avLst/>
          </a:prstGeom>
        </p:spPr>
        <p:txBody>
          <a:bodyPr lIns="0" anchor="ctr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A7DC-238F-CA40-A11B-F99AF6B91D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BCA9D2-D550-5E46-AFC6-B80653F8DE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8520C0B-63E4-8146-B06F-2D4679E9C0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4" y="145430"/>
            <a:ext cx="10067365" cy="110066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5B5DF9-BA3C-3F40-BA07-CED710204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F80F1A3-CAFA-0B44-BCCA-72F4C1583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4" y="145430"/>
            <a:ext cx="10067365" cy="110066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9B41B97-6C3F-5440-AD72-C908A157F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A2A268-5EED-4542-B1B7-BDE37E97BF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44655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31B8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BE25C-8093-7D44-A61B-32DE6D2D2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4185" y="6522990"/>
            <a:ext cx="1141787" cy="111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9D1203-D481-C544-A484-B59C41F3B0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7.png"/><Relationship Id="rId4" Type="http://schemas.openxmlformats.org/officeDocument/2006/relationships/image" Target="../media/image54.png"/><Relationship Id="rId9" Type="http://schemas.openxmlformats.org/officeDocument/2006/relationships/hyperlink" Target="http://www.slido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lido.com/" TargetMode="External"/><Relationship Id="rId5" Type="http://schemas.openxmlformats.org/officeDocument/2006/relationships/hyperlink" Target="https://hotspots-explorer.org/explorer?i%5B0%5D%5Bid%5D=1&amp;i%5B0%5D%5Bcenter%5D%5B0%5D=47.31322&amp;i%5B0%5D%5Bcenter%5D%5B1%5D=-1.319482&amp;i%5B0%5D%5Bzoom%5D=3&amp;i%5B0%5D%5BclimateChange%5D=1&amp;i%5B0%5D%5Bsocioeconomics%5D=1&amp;i%5B0%5D%5BshowSettings%5D=true&amp;i%5B0%5D%5Bvulnerability%5D=Score&amp;i%5B0%5D%5Bindicator%5D=Multisector" TargetMode="External"/><Relationship Id="rId4" Type="http://schemas.openxmlformats.org/officeDocument/2006/relationships/hyperlink" Target="https://www.climate.gov/climatedashboar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gallery/dash-wind-streaming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lido.com/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ec.europa.eu/eurostat/cache/infographs/energy_dashboard/endash.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9.xml"/><Relationship Id="rId7" Type="http://schemas.openxmlformats.org/officeDocument/2006/relationships/image" Target="../media/image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watch.org/dashboards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lido.com/" TargetMode="External"/><Relationship Id="rId5" Type="http://schemas.openxmlformats.org/officeDocument/2006/relationships/hyperlink" Target="https://systemschangelab.org/dashboard" TargetMode="Externa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24.xml"/><Relationship Id="rId7" Type="http://schemas.openxmlformats.org/officeDocument/2006/relationships/image" Target="../media/image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lido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2.insightsoftware.com/dashboard-design-guide/dashboard-design-fundamental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hyperlink" Target="http://www.slido.com/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itydashboard.org/london/" TargetMode="External"/><Relationship Id="rId2" Type="http://schemas.openxmlformats.org/officeDocument/2006/relationships/hyperlink" Target="https://databox.com/bad-dashboard-example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7.png"/><Relationship Id="rId5" Type="http://schemas.openxmlformats.org/officeDocument/2006/relationships/hyperlink" Target="http://www.slido.com/" TargetMode="Externa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foodsystemsdashboard.org/indicators/percent-of-the-population-who-cannot-afford-a-healthy-diet-at-52-percent-of-income-co-hd-headcount/map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d1v6phfo3bkkj4.amplifyapp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33.xml"/><Relationship Id="rId7" Type="http://schemas.openxmlformats.org/officeDocument/2006/relationships/image" Target="../media/image8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ronavirus.jhu.edu/map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9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9" Type="http://schemas.openxmlformats.org/officeDocument/2006/relationships/image" Target="../media/image7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32" Type="http://schemas.openxmlformats.org/officeDocument/2006/relationships/image" Target="../media/image39.png"/><Relationship Id="rId37" Type="http://schemas.openxmlformats.org/officeDocument/2006/relationships/image" Target="../media/image44.svg"/><Relationship Id="rId40" Type="http://schemas.openxmlformats.org/officeDocument/2006/relationships/image" Target="../media/image45.png"/><Relationship Id="rId45" Type="http://schemas.openxmlformats.org/officeDocument/2006/relationships/image" Target="../media/image50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svg"/><Relationship Id="rId36" Type="http://schemas.openxmlformats.org/officeDocument/2006/relationships/image" Target="../media/image43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4" Type="http://schemas.openxmlformats.org/officeDocument/2006/relationships/image" Target="../media/image49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Relationship Id="rId27" Type="http://schemas.openxmlformats.org/officeDocument/2006/relationships/image" Target="../media/image34.png"/><Relationship Id="rId30" Type="http://schemas.openxmlformats.org/officeDocument/2006/relationships/image" Target="../media/image37.svg"/><Relationship Id="rId35" Type="http://schemas.openxmlformats.org/officeDocument/2006/relationships/image" Target="../media/image42.svg"/><Relationship Id="rId43" Type="http://schemas.openxmlformats.org/officeDocument/2006/relationships/image" Target="../media/image48.svg"/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svg"/><Relationship Id="rId38" Type="http://schemas.openxmlformats.org/officeDocument/2006/relationships/hyperlink" Target="http://www.slido.com/" TargetMode="External"/><Relationship Id="rId46" Type="http://schemas.openxmlformats.org/officeDocument/2006/relationships/image" Target="../media/image51.png"/><Relationship Id="rId20" Type="http://schemas.openxmlformats.org/officeDocument/2006/relationships/image" Target="../media/image27.svg"/><Relationship Id="rId41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Foresight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Community Brainstorm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Zarrar Khan, Taryn Waite, </a:t>
            </a:r>
          </a:p>
          <a:p>
            <a:r>
              <a:rPr lang="en-US"/>
              <a:t>Hassan Niazi, Mengqi Zhao, Chris Vernon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130ED9-0C27-4EF1-9F86-D29E4EA507BE}" type="datetime4">
              <a:rPr lang="en-US" smtClean="0"/>
              <a:t>April 13,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89E6F4-0A62-B413-4DC9-950EB34C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71" y="1535093"/>
            <a:ext cx="5597864" cy="3269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4DA9975-5801-5128-79EE-05CBC2B08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21" b="-139"/>
          <a:stretch/>
        </p:blipFill>
        <p:spPr>
          <a:xfrm>
            <a:off x="1299121" y="1949791"/>
            <a:ext cx="5558261" cy="3441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A3B4C-EFC0-1FE7-1E24-8BE77CAE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C58172-847D-CA40-D96A-4363CEA8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b"/>
          <a:lstStyle/>
          <a:p>
            <a:r>
              <a:rPr lang="en-US">
                <a:latin typeface="Arial"/>
                <a:cs typeface="Arial"/>
              </a:rPr>
              <a:t>Motivation – Costs of not Dashboarding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3C3362-D5A7-305C-F5DF-EFE32F594F40}"/>
              </a:ext>
            </a:extLst>
          </p:cNvPr>
          <p:cNvSpPr txBox="1"/>
          <p:nvPr/>
        </p:nvSpPr>
        <p:spPr>
          <a:xfrm>
            <a:off x="6781623" y="1517826"/>
            <a:ext cx="217681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WRI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60A5A8-E06C-D434-2E0D-1A2DCD424864}"/>
              </a:ext>
            </a:extLst>
          </p:cNvPr>
          <p:cNvSpPr txBox="1"/>
          <p:nvPr/>
        </p:nvSpPr>
        <p:spPr>
          <a:xfrm>
            <a:off x="7050697" y="2017251"/>
            <a:ext cx="217681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WWF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5BE6FC-CA01-5709-E226-1314CC8FA0A3}"/>
              </a:ext>
            </a:extLst>
          </p:cNvPr>
          <p:cNvSpPr txBox="1"/>
          <p:nvPr/>
        </p:nvSpPr>
        <p:spPr>
          <a:xfrm>
            <a:off x="7291444" y="2623043"/>
            <a:ext cx="217681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IIASA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DACE49-02E7-172E-C820-E92AF8B9520D}"/>
              </a:ext>
            </a:extLst>
          </p:cNvPr>
          <p:cNvSpPr txBox="1"/>
          <p:nvPr/>
        </p:nvSpPr>
        <p:spPr>
          <a:xfrm>
            <a:off x="7619188" y="3346273"/>
            <a:ext cx="217681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IPCC</a:t>
            </a:r>
            <a:endParaRPr lang="en-US"/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D86E36EE-EE89-07E4-65FE-260FA10A1FC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621194" y="1949791"/>
            <a:ext cx="5024438" cy="5486401"/>
          </a:xfrm>
        </p:spPr>
        <p:txBody>
          <a:bodyPr lIns="91440" tIns="45720" rIns="91440" bIns="45720" anchor="t"/>
          <a:lstStyle/>
          <a:p>
            <a:pPr>
              <a:spcAft>
                <a:spcPts val="1200"/>
              </a:spcAft>
            </a:pPr>
            <a:r>
              <a:rPr lang="en-US">
                <a:latin typeface="Arial"/>
                <a:cs typeface="Arial"/>
              </a:rPr>
              <a:t>Stranded insights and redundant work</a:t>
            </a:r>
          </a:p>
          <a:p>
            <a:pPr>
              <a:spcAft>
                <a:spcPts val="1200"/>
              </a:spcAft>
            </a:pPr>
            <a:r>
              <a:rPr lang="en-US">
                <a:latin typeface="Arial"/>
                <a:cs typeface="Arial"/>
              </a:rPr>
              <a:t>Difficulty communicating complex &amp; interrelated data</a:t>
            </a:r>
            <a:endParaRPr lang="en-US"/>
          </a:p>
          <a:p>
            <a:pPr>
              <a:spcAft>
                <a:spcPts val="1200"/>
              </a:spcAft>
            </a:pPr>
            <a:r>
              <a:rPr lang="en-US">
                <a:latin typeface="Arial"/>
                <a:cs typeface="Arial"/>
              </a:rPr>
              <a:t>Limited ability to track indicators and trends</a:t>
            </a:r>
          </a:p>
          <a:p>
            <a:pPr>
              <a:spcAft>
                <a:spcPts val="1200"/>
              </a:spcAft>
            </a:pPr>
            <a:r>
              <a:rPr lang="en-US">
                <a:latin typeface="Arial"/>
                <a:cs typeface="Arial"/>
              </a:rPr>
              <a:t>Reduced collaboration &amp; exchange of knowledge</a:t>
            </a:r>
          </a:p>
          <a:p>
            <a:pPr>
              <a:spcAft>
                <a:spcPts val="1200"/>
              </a:spcAft>
            </a:pPr>
            <a:r>
              <a:rPr lang="en-US">
                <a:latin typeface="Arial"/>
                <a:cs typeface="Arial"/>
              </a:rPr>
              <a:t>Limited Capacity for informed decision-making</a:t>
            </a:r>
          </a:p>
          <a:p>
            <a:pPr>
              <a:spcAft>
                <a:spcPts val="1200"/>
              </a:spcAft>
            </a:pPr>
            <a:r>
              <a:rPr lang="en-US">
                <a:latin typeface="Arial"/>
                <a:cs typeface="Arial"/>
              </a:rPr>
              <a:t>Limited Visibility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5D09B8-8D82-92A1-F5D9-A6668E0ADEB6}"/>
              </a:ext>
            </a:extLst>
          </p:cNvPr>
          <p:cNvSpPr txBox="1"/>
          <p:nvPr/>
        </p:nvSpPr>
        <p:spPr>
          <a:xfrm>
            <a:off x="6429047" y="3990760"/>
            <a:ext cx="217681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150" b="1">
                <a:solidFill>
                  <a:srgbClr val="C00000"/>
                </a:solidFill>
                <a:cs typeface="Arial"/>
              </a:rPr>
              <a:t>IMF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6D6F721-A005-FEE5-2774-E1DD1F1349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330" b="128"/>
          <a:stretch/>
        </p:blipFill>
        <p:spPr>
          <a:xfrm>
            <a:off x="1585171" y="2515931"/>
            <a:ext cx="5553337" cy="3718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EEE8BBC-91C4-3A6A-0837-CDB80598EF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390" b="35"/>
          <a:stretch/>
        </p:blipFill>
        <p:spPr>
          <a:xfrm>
            <a:off x="1886119" y="3224993"/>
            <a:ext cx="5556729" cy="3710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6FB92FE-4605-2BCB-378C-282418AA16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441" b="-360"/>
          <a:stretch/>
        </p:blipFill>
        <p:spPr>
          <a:xfrm>
            <a:off x="2209656" y="3901310"/>
            <a:ext cx="5549356" cy="3302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296CF0D-336B-C345-83F2-172FF8398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823" y="4635247"/>
            <a:ext cx="5867400" cy="3260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6D2868-3184-EC3B-4E11-65A6C8A82837}"/>
              </a:ext>
            </a:extLst>
          </p:cNvPr>
          <p:cNvSpPr txBox="1"/>
          <p:nvPr/>
        </p:nvSpPr>
        <p:spPr>
          <a:xfrm>
            <a:off x="7435139" y="4645524"/>
            <a:ext cx="217681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150" b="1">
                <a:solidFill>
                  <a:srgbClr val="C00000"/>
                </a:solidFill>
                <a:cs typeface="Arial"/>
              </a:rPr>
              <a:t>Eurostat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4483-1880-05D3-9D83-C20BAE56A08A}"/>
              </a:ext>
            </a:extLst>
          </p:cNvPr>
          <p:cNvSpPr txBox="1"/>
          <p:nvPr/>
        </p:nvSpPr>
        <p:spPr>
          <a:xfrm>
            <a:off x="6419484" y="13526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2000" i="0">
                <a:effectLst/>
                <a:latin typeface="Inter"/>
              </a:rPr>
              <a:t>Join at </a:t>
            </a:r>
            <a:r>
              <a:rPr lang="da-DK" sz="2000" i="0">
                <a:effectLst/>
                <a:latin typeface="Inte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>
                <a:effectLst/>
                <a:latin typeface="Inter"/>
              </a:rPr>
              <a:t> #4138 202</a:t>
            </a:r>
            <a:endParaRPr lang="en-US" sz="2000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3328B40-5AFB-B535-A9F3-C03D6253C4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41411" y="82137"/>
            <a:ext cx="754053" cy="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3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4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46821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7E7F4-3BA5-0BA1-7FBA-0E50BAC5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3D694-92AD-E2B2-23A0-DCF6DD7DD7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689350" y="508000"/>
            <a:ext cx="146304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0" b="1">
                <a:solidFill>
                  <a:srgbClr val="39AC37"/>
                </a:solidFill>
              </a:rPr>
              <a:t>slido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0910B-8785-76BC-ED61-73AA56236EB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471C6D-9616-AE45-4A90-780C5702433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Who do you think is our potential audience?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AAE65-5348-9106-4A9D-4C7E9B14E76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5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8E457-6EC8-01A1-C341-C9C422B2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5A442-4059-BDE3-E8F8-9382F798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Scope: Audience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D7AA0-F242-06AF-C9CF-FD7D370901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1636447"/>
            <a:ext cx="12801600" cy="5486401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What</a:t>
            </a:r>
            <a:r>
              <a:rPr lang="en-US"/>
              <a:t> information we show and </a:t>
            </a:r>
            <a:r>
              <a:rPr lang="en-US" b="1">
                <a:solidFill>
                  <a:srgbClr val="FF0000"/>
                </a:solidFill>
              </a:rPr>
              <a:t>How</a:t>
            </a:r>
            <a:r>
              <a:rPr lang="en-US"/>
              <a:t> we show it will depend on the audience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92785-E746-B868-AC76-E3FD34893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99" y="2527913"/>
            <a:ext cx="4604401" cy="507392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3D073-DB3A-226E-0E36-B34C7F79B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652" y="2527914"/>
            <a:ext cx="6248052" cy="506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B9B6C4-BA6C-7841-5725-218307ADA085}"/>
              </a:ext>
            </a:extLst>
          </p:cNvPr>
          <p:cNvSpPr txBox="1"/>
          <p:nvPr/>
        </p:nvSpPr>
        <p:spPr>
          <a:xfrm>
            <a:off x="1159200" y="7636408"/>
            <a:ext cx="54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hlinkClick r:id="rId4"/>
              </a:rPr>
              <a:t>https://www.climate.gov/climatedashboard</a:t>
            </a:r>
            <a:r>
              <a:rPr lang="en-US" sz="160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69DA2-FF1D-38B1-7A41-9AD60E5C12BC}"/>
              </a:ext>
            </a:extLst>
          </p:cNvPr>
          <p:cNvSpPr txBox="1"/>
          <p:nvPr/>
        </p:nvSpPr>
        <p:spPr>
          <a:xfrm>
            <a:off x="7449652" y="7636408"/>
            <a:ext cx="62480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hlinkClick r:id="rId5"/>
              </a:rPr>
              <a:t>IIASA Hotspot Explorer</a:t>
            </a:r>
            <a:endParaRPr 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5BA44-F088-9777-D64E-B8115A2A1BE7}"/>
              </a:ext>
            </a:extLst>
          </p:cNvPr>
          <p:cNvSpPr txBox="1"/>
          <p:nvPr/>
        </p:nvSpPr>
        <p:spPr>
          <a:xfrm>
            <a:off x="6419484" y="13526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2000" i="0">
                <a:effectLst/>
                <a:latin typeface="Inter"/>
              </a:rPr>
              <a:t>Join at </a:t>
            </a:r>
            <a:r>
              <a:rPr lang="da-DK" sz="2000" i="0">
                <a:effectLst/>
                <a:latin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>
                <a:effectLst/>
                <a:latin typeface="Inter"/>
              </a:rPr>
              <a:t> #4138 202</a:t>
            </a:r>
            <a:endParaRPr lang="en-US" sz="200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18D1AB1B-7AA7-709F-1BCD-F7E62CBB6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1411" y="82137"/>
            <a:ext cx="754053" cy="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1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8E457-6EC8-01A1-C341-C9C422B2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5A442-4059-BDE3-E8F8-9382F798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Scope: Audience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D7AA0-F242-06AF-C9CF-FD7D370901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1549366"/>
            <a:ext cx="12801600" cy="5486401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What</a:t>
            </a:r>
            <a:r>
              <a:rPr lang="en-US"/>
              <a:t> information we show and </a:t>
            </a:r>
            <a:r>
              <a:rPr lang="en-US" b="1">
                <a:solidFill>
                  <a:srgbClr val="FF0000"/>
                </a:solidFill>
              </a:rPr>
              <a:t>How</a:t>
            </a:r>
            <a:r>
              <a:rPr lang="en-US"/>
              <a:t> we show it will depend on the audience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E39E4-E4F5-0697-37B7-463E46F9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24" y="2556000"/>
            <a:ext cx="5894876" cy="464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6D0C50-B816-2FA7-60EB-5F2028FB2C77}"/>
              </a:ext>
            </a:extLst>
          </p:cNvPr>
          <p:cNvSpPr txBox="1"/>
          <p:nvPr/>
        </p:nvSpPr>
        <p:spPr>
          <a:xfrm>
            <a:off x="1371599" y="7347667"/>
            <a:ext cx="58932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hlinkClick r:id="rId3"/>
              </a:rPr>
              <a:t>https://dash.gallery/dash-wind-streaming/</a:t>
            </a:r>
            <a:r>
              <a:rPr lang="en-US" sz="160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7ADB7-ECC9-3B24-D681-5D1AA340950C}"/>
              </a:ext>
            </a:extLst>
          </p:cNvPr>
          <p:cNvSpPr txBox="1"/>
          <p:nvPr/>
        </p:nvSpPr>
        <p:spPr>
          <a:xfrm>
            <a:off x="7942675" y="7339037"/>
            <a:ext cx="6230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https://ec.europa.eu/eurostat/cache/infographs/energy_dashboard/endash.html</a:t>
            </a:r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26F99-3BEA-8ACE-8D16-CEAF621C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675" y="2502210"/>
            <a:ext cx="6115899" cy="4697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B50FC-FBA2-92C6-4955-E14158BFF8F5}"/>
              </a:ext>
            </a:extLst>
          </p:cNvPr>
          <p:cNvSpPr txBox="1"/>
          <p:nvPr/>
        </p:nvSpPr>
        <p:spPr>
          <a:xfrm>
            <a:off x="6419484" y="13526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2000" i="0">
                <a:effectLst/>
                <a:latin typeface="Inter"/>
              </a:rPr>
              <a:t>Join at </a:t>
            </a:r>
            <a:r>
              <a:rPr lang="da-DK" sz="2000" i="0">
                <a:effectLst/>
                <a:latin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>
                <a:effectLst/>
                <a:latin typeface="Inter"/>
              </a:rPr>
              <a:t> #4138 202</a:t>
            </a:r>
            <a:endParaRPr lang="en-US" sz="2000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C68648B3-4389-61D6-2304-59A566E91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1411" y="82137"/>
            <a:ext cx="754053" cy="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2A01D-1DAA-C534-1EAB-A2E3C963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FA9D1-013E-7E28-709F-9A923075AFC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76947-7CBA-E855-79AF-7BE1D1B1E7E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A1D01E-CE5E-5D7A-99D8-27E360DACC4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insights would you want to show in a dashboard?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F344C-DD40-526B-8B03-744ACC612BD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430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55FF4-BF22-75B3-930F-F48401CD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E94D4-5405-0BE3-84E2-76977680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Scope: Sectoral vs Multi-sector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F7E69-0AD0-DC3D-0A07-D289C4703006}"/>
              </a:ext>
            </a:extLst>
          </p:cNvPr>
          <p:cNvSpPr txBox="1"/>
          <p:nvPr/>
        </p:nvSpPr>
        <p:spPr>
          <a:xfrm>
            <a:off x="2698909" y="1662092"/>
            <a:ext cx="3550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31B8CA"/>
                </a:solidFill>
              </a:rPr>
              <a:t>Sectoral Dashboards</a:t>
            </a:r>
            <a:endParaRPr lang="en-US">
              <a:solidFill>
                <a:srgbClr val="31B8C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1A168-451A-6834-50EA-279684755081}"/>
              </a:ext>
            </a:extLst>
          </p:cNvPr>
          <p:cNvSpPr txBox="1"/>
          <p:nvPr/>
        </p:nvSpPr>
        <p:spPr>
          <a:xfrm>
            <a:off x="9427847" y="1662091"/>
            <a:ext cx="3977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31B8CA"/>
                </a:solidFill>
              </a:rPr>
              <a:t>Multi-sector Dashboard</a:t>
            </a:r>
            <a:endParaRPr lang="en-US">
              <a:solidFill>
                <a:srgbClr val="31B8CA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C50D4B-ED17-AEA4-2D49-56207BD8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88" y="2123757"/>
            <a:ext cx="5809175" cy="54321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784B28-3790-E3D5-A2ED-F69A991B46B5}"/>
              </a:ext>
            </a:extLst>
          </p:cNvPr>
          <p:cNvSpPr txBox="1"/>
          <p:nvPr/>
        </p:nvSpPr>
        <p:spPr>
          <a:xfrm>
            <a:off x="1656000" y="7555866"/>
            <a:ext cx="565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hlinkClick r:id="rId3"/>
              </a:rPr>
              <a:t>https://resourcewatch.org/dashboards</a:t>
            </a:r>
            <a:r>
              <a:rPr lang="en-US" sz="160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4D3887-D13E-FAF9-423D-16F26AB0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675" y="2123756"/>
            <a:ext cx="6195182" cy="464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9F1D02-F4A7-BBE7-45AB-70ED26C6BB76}"/>
              </a:ext>
            </a:extLst>
          </p:cNvPr>
          <p:cNvSpPr txBox="1"/>
          <p:nvPr/>
        </p:nvSpPr>
        <p:spPr>
          <a:xfrm>
            <a:off x="7942675" y="6825770"/>
            <a:ext cx="6230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hlinkClick r:id="rId5"/>
              </a:rPr>
              <a:t>https://systemschangelab.org/dashboard</a:t>
            </a:r>
            <a:r>
              <a:rPr lang="en-US" sz="16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28E75-4357-4D78-C8D7-46C7FFB7F3BE}"/>
              </a:ext>
            </a:extLst>
          </p:cNvPr>
          <p:cNvSpPr txBox="1"/>
          <p:nvPr/>
        </p:nvSpPr>
        <p:spPr>
          <a:xfrm>
            <a:off x="6419484" y="13526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2000" i="0">
                <a:effectLst/>
                <a:latin typeface="Inter"/>
              </a:rPr>
              <a:t>Join at </a:t>
            </a:r>
            <a:r>
              <a:rPr lang="da-DK" sz="2000" i="0">
                <a:effectLst/>
                <a:latin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>
                <a:effectLst/>
                <a:latin typeface="Inter"/>
              </a:rPr>
              <a:t> #4138 202</a:t>
            </a:r>
            <a:endParaRPr lang="en-US" sz="2000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22E0B32-6AFB-6B7F-43C9-5DCBF3A9D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1411" y="82137"/>
            <a:ext cx="754053" cy="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8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B855E-0446-ACA0-B0D8-B562A794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42770-6AFD-35BC-83A2-CC547D1503E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B0EA0-E856-CE5E-DD65-63C4B4F817B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2582AF-2192-293C-B70D-D40376B6B27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Do you think we need several Sectoral dashboards or one Multi-Sector dashboard?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CA5E5-CC7C-7528-28FD-EE2D61125C8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471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09400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D5549-DEE3-9D10-9614-577A0919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5BD06-7D77-47FD-781D-3FA6B4DC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Design: Dashboard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36E49-FE97-9216-F639-F82B39F30E2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653386" y="2021089"/>
            <a:ext cx="4657060" cy="5486401"/>
          </a:xfrm>
        </p:spPr>
        <p:txBody>
          <a:bodyPr lIns="91440" tIns="45720" rIns="91440" bIns="45720" anchor="t"/>
          <a:lstStyle/>
          <a:p>
            <a:r>
              <a:rPr lang="en-US" b="1">
                <a:solidFill>
                  <a:srgbClr val="31B8CA"/>
                </a:solidFill>
                <a:latin typeface="Arial"/>
                <a:cs typeface="Arial"/>
              </a:rPr>
              <a:t>Fonts</a:t>
            </a:r>
          </a:p>
          <a:p>
            <a:pPr lvl="1"/>
            <a:r>
              <a:rPr lang="en-US">
                <a:latin typeface="Arial"/>
                <a:cs typeface="Arial"/>
              </a:rPr>
              <a:t>Consistent</a:t>
            </a:r>
          </a:p>
          <a:p>
            <a:pPr lvl="1"/>
            <a:r>
              <a:rPr lang="en-US">
                <a:latin typeface="Arial"/>
                <a:cs typeface="Arial"/>
              </a:rPr>
              <a:t>Max 3 sizes</a:t>
            </a:r>
          </a:p>
          <a:p>
            <a:r>
              <a:rPr lang="en-US" b="1">
                <a:solidFill>
                  <a:srgbClr val="31B8CA"/>
                </a:solidFill>
                <a:latin typeface="Arial"/>
                <a:cs typeface="Arial"/>
              </a:rPr>
              <a:t>Visualizations</a:t>
            </a:r>
          </a:p>
          <a:p>
            <a:pPr lvl="1"/>
            <a:r>
              <a:rPr lang="en-US">
                <a:latin typeface="Arial"/>
                <a:cs typeface="Arial"/>
              </a:rPr>
              <a:t>Chart choices</a:t>
            </a:r>
          </a:p>
          <a:p>
            <a:pPr lvl="1"/>
            <a:r>
              <a:rPr lang="en-US">
                <a:latin typeface="Arial"/>
                <a:cs typeface="Arial"/>
              </a:rPr>
              <a:t>Placement</a:t>
            </a:r>
          </a:p>
          <a:p>
            <a:pPr lvl="1"/>
            <a:r>
              <a:rPr lang="en-US">
                <a:latin typeface="Arial"/>
                <a:cs typeface="Arial"/>
              </a:rPr>
              <a:t>Cross-filtering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b="1">
                <a:solidFill>
                  <a:srgbClr val="31B8CA"/>
                </a:solidFill>
              </a:rPr>
              <a:t>Responsiveness</a:t>
            </a:r>
            <a:endParaRPr lang="en-US"/>
          </a:p>
          <a:p>
            <a:pPr lvl="1"/>
            <a:r>
              <a:rPr lang="en-US">
                <a:latin typeface="Arial"/>
                <a:cs typeface="Arial"/>
              </a:rPr>
              <a:t>Multiple OS</a:t>
            </a:r>
          </a:p>
          <a:p>
            <a:pPr lvl="1"/>
            <a:r>
              <a:rPr lang="en-US">
                <a:latin typeface="Arial"/>
                <a:cs typeface="Arial"/>
              </a:rPr>
              <a:t>Multiple devices</a:t>
            </a:r>
          </a:p>
          <a:p>
            <a:pPr lvl="1"/>
            <a:r>
              <a:rPr lang="en-US"/>
              <a:t>Screen sizes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AFB2635-0863-06C3-F7A2-12D1A1279AA6}"/>
              </a:ext>
            </a:extLst>
          </p:cNvPr>
          <p:cNvSpPr txBox="1">
            <a:spLocks/>
          </p:cNvSpPr>
          <p:nvPr/>
        </p:nvSpPr>
        <p:spPr>
          <a:xfrm>
            <a:off x="1507673" y="2021090"/>
            <a:ext cx="4657060" cy="5486401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1B8CA"/>
                </a:solidFill>
              </a:rPr>
              <a:t>Content</a:t>
            </a:r>
          </a:p>
          <a:p>
            <a:pPr lvl="1"/>
            <a:r>
              <a:rPr lang="en-US"/>
              <a:t>Relevant</a:t>
            </a:r>
          </a:p>
          <a:p>
            <a:pPr lvl="1"/>
            <a:r>
              <a:rPr lang="en-US"/>
              <a:t>Digestible</a:t>
            </a:r>
          </a:p>
          <a:p>
            <a:r>
              <a:rPr lang="en-US" b="1">
                <a:solidFill>
                  <a:srgbClr val="31B8CA"/>
                </a:solidFill>
              </a:rPr>
              <a:t>Layout</a:t>
            </a:r>
          </a:p>
          <a:p>
            <a:pPr lvl="1"/>
            <a:r>
              <a:rPr lang="en-US"/>
              <a:t>Grouped data</a:t>
            </a:r>
          </a:p>
          <a:p>
            <a:pPr lvl="1"/>
            <a:r>
              <a:rPr lang="en-US"/>
              <a:t>White Space</a:t>
            </a:r>
          </a:p>
          <a:p>
            <a:r>
              <a:rPr lang="en-US" b="1">
                <a:solidFill>
                  <a:srgbClr val="31B8CA"/>
                </a:solidFill>
              </a:rPr>
              <a:t>Color</a:t>
            </a:r>
          </a:p>
          <a:p>
            <a:pPr lvl="1"/>
            <a:r>
              <a:rPr lang="en-US"/>
              <a:t>Sparingly</a:t>
            </a:r>
          </a:p>
          <a:p>
            <a:pPr lvl="1"/>
            <a:r>
              <a:rPr lang="en-US"/>
              <a:t>Deliberately</a:t>
            </a:r>
          </a:p>
          <a:p>
            <a:pPr lvl="1"/>
            <a:r>
              <a:rPr lang="en-US"/>
              <a:t>Flat UI</a:t>
            </a:r>
          </a:p>
          <a:p>
            <a:pPr lvl="1"/>
            <a:r>
              <a:rPr lang="en-US"/>
              <a:t>Accessibility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AAA1F0B-2A27-A79F-1239-9B4F88F192F8}"/>
              </a:ext>
            </a:extLst>
          </p:cNvPr>
          <p:cNvSpPr txBox="1">
            <a:spLocks/>
          </p:cNvSpPr>
          <p:nvPr/>
        </p:nvSpPr>
        <p:spPr>
          <a:xfrm>
            <a:off x="10310446" y="2021089"/>
            <a:ext cx="4657060" cy="5486401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1B8CA"/>
                </a:solidFill>
              </a:rPr>
              <a:t>Data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Transparency</a:t>
            </a:r>
          </a:p>
          <a:p>
            <a:pPr marL="548640" lvl="1" indent="0">
              <a:buNone/>
            </a:pP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29F03-6664-ED71-C7E8-F54704E25D8C}"/>
              </a:ext>
            </a:extLst>
          </p:cNvPr>
          <p:cNvSpPr txBox="1"/>
          <p:nvPr/>
        </p:nvSpPr>
        <p:spPr>
          <a:xfrm>
            <a:off x="6426211" y="5905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2000" i="0">
                <a:effectLst/>
                <a:latin typeface="Inter"/>
              </a:rPr>
              <a:t>Join at </a:t>
            </a:r>
            <a:r>
              <a:rPr lang="da-DK" sz="2000" i="0"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>
                <a:effectLst/>
                <a:latin typeface="Inter"/>
              </a:rPr>
              <a:t> #4138 202</a:t>
            </a:r>
            <a:endParaRPr lang="en-US" sz="200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AEE09E52-C800-8A57-0D14-649921400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348" y="82136"/>
            <a:ext cx="754053" cy="754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6C9E2F-3FC3-67EB-DA72-6D96E5628E57}"/>
              </a:ext>
            </a:extLst>
          </p:cNvPr>
          <p:cNvSpPr txBox="1"/>
          <p:nvPr/>
        </p:nvSpPr>
        <p:spPr>
          <a:xfrm>
            <a:off x="1032163" y="7745616"/>
            <a:ext cx="12462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https://www2.insightsoftware.com/dashboard-design-guide/dashboard-design-fundamentals/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9266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b"/>
          <a:lstStyle/>
          <a:p>
            <a:r>
              <a:rPr lang="en-US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D9455-6CF9-1F7D-B318-A1CFF31FCBB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Introduction </a:t>
            </a:r>
          </a:p>
          <a:p>
            <a:r>
              <a:rPr lang="en-US">
                <a:latin typeface="Arial"/>
                <a:cs typeface="Arial"/>
              </a:rPr>
              <a:t>Motivation </a:t>
            </a:r>
          </a:p>
          <a:p>
            <a:r>
              <a:rPr lang="en-US">
                <a:latin typeface="Arial"/>
                <a:cs typeface="Arial"/>
              </a:rPr>
              <a:t>Scope </a:t>
            </a:r>
          </a:p>
          <a:p>
            <a:r>
              <a:rPr lang="en-US">
                <a:latin typeface="Arial"/>
                <a:cs typeface="Arial"/>
              </a:rPr>
              <a:t>Design </a:t>
            </a:r>
          </a:p>
          <a:p>
            <a:r>
              <a:rPr lang="en-US">
                <a:latin typeface="Arial"/>
                <a:cs typeface="Arial"/>
              </a:rPr>
              <a:t>Architecture </a:t>
            </a:r>
          </a:p>
          <a:p>
            <a:r>
              <a:rPr lang="en-US">
                <a:latin typeface="Arial"/>
                <a:cs typeface="Arial"/>
              </a:rPr>
              <a:t>Open Ideas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D5549-DEE3-9D10-9614-577A0919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5BD06-7D77-47FD-781D-3FA6B4DC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793" y="3597564"/>
            <a:ext cx="4924625" cy="3207352"/>
          </a:xfrm>
        </p:spPr>
        <p:txBody>
          <a:bodyPr lIns="0" tIns="45720" rIns="91440" bIns="45720" anchor="ctr"/>
          <a:lstStyle/>
          <a:p>
            <a:r>
              <a:rPr lang="en-US">
                <a:latin typeface="Arial"/>
                <a:cs typeface="Arial"/>
              </a:rPr>
              <a:t>Survey: What stands out to you about this dashboard?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B3D514-55C4-BF5B-E6D5-97D76C59E8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19026" y="1672322"/>
            <a:ext cx="2203592" cy="22035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960CD1-15EA-91C1-7D75-4DBFC2E6B5D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71902" y="1246012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b="1">
              <a:solidFill>
                <a:srgbClr val="5B5B5B"/>
              </a:solidFill>
            </a:endParaRPr>
          </a:p>
        </p:txBody>
      </p:sp>
      <p:pic>
        <p:nvPicPr>
          <p:cNvPr id="14" name="Picture 13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C861ADAE-F1FC-7502-10EE-00F785621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035" y="1184775"/>
            <a:ext cx="7998339" cy="6446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50F40-FEAF-A8C6-510B-08EC927CEB26}"/>
              </a:ext>
            </a:extLst>
          </p:cNvPr>
          <p:cNvSpPr txBox="1"/>
          <p:nvPr/>
        </p:nvSpPr>
        <p:spPr>
          <a:xfrm>
            <a:off x="6426211" y="5905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2000" i="0">
                <a:effectLst/>
                <a:latin typeface="Inter"/>
              </a:rPr>
              <a:t>Join at </a:t>
            </a:r>
            <a:r>
              <a:rPr lang="da-DK" sz="2000" i="0">
                <a:effectLst/>
                <a:latin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>
                <a:effectLst/>
                <a:latin typeface="Inter"/>
              </a:rPr>
              <a:t> #4138 202</a:t>
            </a:r>
            <a:endParaRPr lang="en-US" sz="200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1272A12-C00E-05C4-F9BC-66CEDAC44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348" y="82136"/>
            <a:ext cx="754053" cy="7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9998A-DD5A-4853-CB23-1F27AEED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022B6-608B-2E2F-5C03-37454B7E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Design: Dashboard mistakes to avoid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97F0-D09F-E45D-B9CD-48D78969A246}"/>
              </a:ext>
            </a:extLst>
          </p:cNvPr>
          <p:cNvSpPr txBox="1"/>
          <p:nvPr/>
        </p:nvSpPr>
        <p:spPr>
          <a:xfrm>
            <a:off x="1219275" y="753638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2"/>
              </a:rPr>
              <a:t>https://databox.com/bad-dashboard-examples</a:t>
            </a:r>
            <a:r>
              <a:rPr lang="en-US" sz="18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063D4-B514-AB09-1E32-2C6F24731CEF}"/>
              </a:ext>
            </a:extLst>
          </p:cNvPr>
          <p:cNvSpPr txBox="1"/>
          <p:nvPr/>
        </p:nvSpPr>
        <p:spPr>
          <a:xfrm>
            <a:off x="8240488" y="7508686"/>
            <a:ext cx="4478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hlinkClick r:id="rId3"/>
              </a:rPr>
              <a:t>https://citydashboard.org/london/</a:t>
            </a:r>
            <a:r>
              <a:rPr lang="en-US" sz="1800"/>
              <a:t> </a:t>
            </a:r>
          </a:p>
        </p:txBody>
      </p:sp>
      <p:pic>
        <p:nvPicPr>
          <p:cNvPr id="10" name="Picture 9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BE94536B-862D-2ED2-E775-5FBD76D0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574" y="1573939"/>
            <a:ext cx="7284044" cy="5870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7C96F-78D3-B511-E377-29D02FDC6EF6}"/>
              </a:ext>
            </a:extLst>
          </p:cNvPr>
          <p:cNvSpPr txBox="1">
            <a:spLocks/>
          </p:cNvSpPr>
          <p:nvPr/>
        </p:nvSpPr>
        <p:spPr>
          <a:xfrm>
            <a:off x="1380351" y="2285999"/>
            <a:ext cx="4657060" cy="54864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Too much information</a:t>
            </a:r>
          </a:p>
          <a:p>
            <a:r>
              <a:rPr lang="en-US">
                <a:latin typeface="Arial"/>
                <a:cs typeface="Arial"/>
              </a:rPr>
              <a:t>Too many different types of visualizations</a:t>
            </a:r>
          </a:p>
          <a:p>
            <a:r>
              <a:rPr lang="en-US">
                <a:latin typeface="Arial"/>
                <a:cs typeface="Arial"/>
              </a:rPr>
              <a:t>Too many colors</a:t>
            </a:r>
          </a:p>
          <a:p>
            <a:r>
              <a:rPr lang="en-US">
                <a:latin typeface="Arial"/>
                <a:cs typeface="Arial"/>
              </a:rPr>
              <a:t>Too busy</a:t>
            </a:r>
          </a:p>
          <a:p>
            <a:r>
              <a:rPr lang="en-US">
                <a:latin typeface="Arial"/>
                <a:cs typeface="Arial"/>
              </a:rPr>
              <a:t>Lack of Focus</a:t>
            </a:r>
          </a:p>
          <a:p>
            <a:r>
              <a:rPr lang="en-US">
                <a:latin typeface="Arial"/>
                <a:cs typeface="Arial"/>
              </a:rPr>
              <a:t>Lack of context</a:t>
            </a:r>
          </a:p>
          <a:p>
            <a:r>
              <a:rPr lang="en-US">
                <a:latin typeface="Arial"/>
                <a:cs typeface="Arial"/>
              </a:rPr>
              <a:t>Poor data to viz pairing</a:t>
            </a:r>
          </a:p>
          <a:p>
            <a:r>
              <a:rPr lang="en-US">
                <a:latin typeface="Arial"/>
                <a:cs typeface="Arial"/>
              </a:rPr>
              <a:t>Insufficient labels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5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E430B-87E7-A848-BD8B-E9100316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F4DA1-811B-7F6E-C8BE-360203299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Design:Visualization</a:t>
            </a:r>
            <a:r>
              <a:rPr lang="en-US"/>
              <a:t> mistakes to avoid</a:t>
            </a:r>
          </a:p>
        </p:txBody>
      </p:sp>
      <p:pic>
        <p:nvPicPr>
          <p:cNvPr id="2050" name="Picture 2" descr="Bad data visualization examples: a no rule chart, rule violation">
            <a:extLst>
              <a:ext uri="{FF2B5EF4-FFF2-40B4-BE49-F238E27FC236}">
                <a16:creationId xmlns:a16="http://schemas.microsoft.com/office/drawing/2014/main" id="{7574F66D-5FF9-A066-BE42-8671F584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50" y="1881452"/>
            <a:ext cx="2680004" cy="26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d data visualization example of picking the wrong chart type">
            <a:extLst>
              <a:ext uri="{FF2B5EF4-FFF2-40B4-BE49-F238E27FC236}">
                <a16:creationId xmlns:a16="http://schemas.microsoft.com/office/drawing/2014/main" id="{6A05934F-4A16-2290-62EB-240AA676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93" y="5504055"/>
            <a:ext cx="4914637" cy="258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art with way too many shades of red">
            <a:extLst>
              <a:ext uri="{FF2B5EF4-FFF2-40B4-BE49-F238E27FC236}">
                <a16:creationId xmlns:a16="http://schemas.microsoft.com/office/drawing/2014/main" id="{57109A55-9886-F050-6CB6-A60883ADF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24"/>
          <a:stretch/>
        </p:blipFill>
        <p:spPr bwMode="auto">
          <a:xfrm>
            <a:off x="1630833" y="5567605"/>
            <a:ext cx="2785638" cy="239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C2008-8A29-7371-1024-3A5EBCAD2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208"/>
          <a:stretch/>
        </p:blipFill>
        <p:spPr>
          <a:xfrm>
            <a:off x="9909056" y="1926589"/>
            <a:ext cx="4194738" cy="27599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EAF318-DA6F-C9A8-F635-05D8B82EE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2" r="21273"/>
          <a:stretch/>
        </p:blipFill>
        <p:spPr bwMode="auto">
          <a:xfrm>
            <a:off x="5253518" y="2332093"/>
            <a:ext cx="3929080" cy="441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56CA19-F9E7-B950-0A19-6F91ECB493BA}"/>
              </a:ext>
            </a:extLst>
          </p:cNvPr>
          <p:cNvSpPr txBox="1"/>
          <p:nvPr/>
        </p:nvSpPr>
        <p:spPr>
          <a:xfrm>
            <a:off x="1906719" y="1464126"/>
            <a:ext cx="2404849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Cropped Y Axis</a:t>
            </a: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3135F-6447-CB62-EAE2-21DC13090DD0}"/>
              </a:ext>
            </a:extLst>
          </p:cNvPr>
          <p:cNvSpPr txBox="1"/>
          <p:nvPr/>
        </p:nvSpPr>
        <p:spPr>
          <a:xfrm>
            <a:off x="5657472" y="1852819"/>
            <a:ext cx="3119678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Misrepresenting Data</a:t>
            </a: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39E4E-7D20-FB26-5358-ADE04B34A141}"/>
              </a:ext>
            </a:extLst>
          </p:cNvPr>
          <p:cNvSpPr txBox="1"/>
          <p:nvPr/>
        </p:nvSpPr>
        <p:spPr>
          <a:xfrm>
            <a:off x="1649936" y="5080862"/>
            <a:ext cx="2918413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Color Scale Choices</a:t>
            </a: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77E5F-AEC7-D093-A92E-399CDA1F1B15}"/>
              </a:ext>
            </a:extLst>
          </p:cNvPr>
          <p:cNvSpPr txBox="1"/>
          <p:nvPr/>
        </p:nvSpPr>
        <p:spPr>
          <a:xfrm>
            <a:off x="10151663" y="5098003"/>
            <a:ext cx="370952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Using inappropriate charts</a:t>
            </a: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19099-1DF6-67FC-EF74-574796581E67}"/>
              </a:ext>
            </a:extLst>
          </p:cNvPr>
          <p:cNvSpPr txBox="1"/>
          <p:nvPr/>
        </p:nvSpPr>
        <p:spPr>
          <a:xfrm>
            <a:off x="10510203" y="1464126"/>
            <a:ext cx="3119678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Readability</a:t>
            </a:r>
            <a:endParaRPr lang="en-US" b="1">
              <a:solidFill>
                <a:srgbClr val="31B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6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D5549-DEE3-9D10-9614-577A0919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5BD06-7D77-47FD-781D-3FA6B4DC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793" y="3597564"/>
            <a:ext cx="4924625" cy="3207352"/>
          </a:xfrm>
        </p:spPr>
        <p:txBody>
          <a:bodyPr lIns="0" tIns="45720" rIns="91440" bIns="45720" anchor="ctr"/>
          <a:lstStyle/>
          <a:p>
            <a:r>
              <a:rPr lang="en-US">
                <a:latin typeface="Arial"/>
                <a:cs typeface="Arial"/>
              </a:rPr>
              <a:t>Survey: What stands out to you about this dashboard?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B3D514-55C4-BF5B-E6D5-97D76C59E85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19026" y="1672322"/>
            <a:ext cx="2203592" cy="22035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960CD1-15EA-91C1-7D75-4DBFC2E6B5D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71902" y="1246012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b="1">
              <a:solidFill>
                <a:srgbClr val="5B5B5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50F40-FEAF-A8C6-510B-08EC927CEB26}"/>
              </a:ext>
            </a:extLst>
          </p:cNvPr>
          <p:cNvSpPr txBox="1"/>
          <p:nvPr/>
        </p:nvSpPr>
        <p:spPr>
          <a:xfrm>
            <a:off x="6426211" y="59053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2000" i="0">
                <a:effectLst/>
                <a:latin typeface="Inter"/>
              </a:rPr>
              <a:t>Join at </a:t>
            </a:r>
            <a:r>
              <a:rPr lang="da-DK" sz="2000" i="0">
                <a:effectLst/>
                <a:latin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>
                <a:effectLst/>
                <a:latin typeface="Inter"/>
              </a:rPr>
              <a:t> #4138 202</a:t>
            </a:r>
            <a:endParaRPr lang="en-US" sz="200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1272A12-C00E-05C4-F9BC-66CEDAC44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6348" y="82136"/>
            <a:ext cx="754053" cy="754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51F7F-F850-C0D8-70FC-B763F8300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9928" y="1869302"/>
            <a:ext cx="8587591" cy="4843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898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F10F5A-D715-3AB9-6A4D-A47730508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0F2F9-66B1-BA29-796F-B94ED3EA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Design: Dashboard Example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C372C1D-33C6-0F8A-AE8B-36FD1F0EEE8B}"/>
              </a:ext>
            </a:extLst>
          </p:cNvPr>
          <p:cNvSpPr txBox="1">
            <a:spLocks/>
          </p:cNvSpPr>
          <p:nvPr/>
        </p:nvSpPr>
        <p:spPr>
          <a:xfrm>
            <a:off x="1095745" y="2207870"/>
            <a:ext cx="4657060" cy="54864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Too much information  (but organized?)</a:t>
            </a:r>
          </a:p>
          <a:p>
            <a:r>
              <a:rPr lang="en-US" strike="sngStrike">
                <a:latin typeface="Arial"/>
                <a:cs typeface="Arial"/>
              </a:rPr>
              <a:t>Too many different types of visualizations</a:t>
            </a:r>
          </a:p>
          <a:p>
            <a:r>
              <a:rPr lang="en-US" strike="sngStrike">
                <a:latin typeface="Arial"/>
                <a:cs typeface="Arial"/>
              </a:rPr>
              <a:t>Too many colors</a:t>
            </a:r>
          </a:p>
          <a:p>
            <a:r>
              <a:rPr lang="en-US" strike="sngStrike">
                <a:latin typeface="Arial"/>
                <a:cs typeface="Arial"/>
              </a:rPr>
              <a:t>Too busy</a:t>
            </a:r>
          </a:p>
          <a:p>
            <a:r>
              <a:rPr lang="en-US" strike="sngStrike">
                <a:latin typeface="Arial"/>
                <a:cs typeface="Arial"/>
              </a:rPr>
              <a:t>Lack of Focus</a:t>
            </a:r>
          </a:p>
          <a:p>
            <a:r>
              <a:rPr lang="en-US" strike="sngStrike">
                <a:latin typeface="Arial"/>
                <a:cs typeface="Arial"/>
              </a:rPr>
              <a:t>Lack of context</a:t>
            </a:r>
          </a:p>
          <a:p>
            <a:r>
              <a:rPr lang="en-US" strike="sngStrike">
                <a:latin typeface="Arial"/>
                <a:cs typeface="Arial"/>
              </a:rPr>
              <a:t>Poor data to viz pairing</a:t>
            </a:r>
          </a:p>
          <a:p>
            <a:r>
              <a:rPr lang="en-US" strike="sngStrike">
                <a:latin typeface="Arial"/>
                <a:cs typeface="Arial"/>
              </a:rPr>
              <a:t>Insufficient labels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B9EFE-E358-C36D-0C97-B599E9F09237}"/>
              </a:ext>
            </a:extLst>
          </p:cNvPr>
          <p:cNvSpPr txBox="1"/>
          <p:nvPr/>
        </p:nvSpPr>
        <p:spPr>
          <a:xfrm>
            <a:off x="5949388" y="7109496"/>
            <a:ext cx="8380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linkClick r:id="rId2"/>
              </a:rPr>
              <a:t>https://www.foodsystemsdashboard.org/indicators/percent-of-the-population-who-cannot-afford-a-healthy-diet-at-52-percent-of-income-co-hd-headcount/map</a:t>
            </a:r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184BC-9E7E-72D1-E925-2ABFB942E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805" y="1912686"/>
            <a:ext cx="8694714" cy="4903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33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61703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5EFFE8-24F5-E1A8-E525-2811083F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205" y="1917913"/>
            <a:ext cx="4089769" cy="59961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18A65-8CC1-2A3C-26B7-22A663A4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3B0964-CF29-7C3A-13B7-74CC0218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– Frontend - React</a:t>
            </a:r>
          </a:p>
        </p:txBody>
      </p:sp>
      <p:pic>
        <p:nvPicPr>
          <p:cNvPr id="1028" name="Picture 4" descr="companies built with react">
            <a:extLst>
              <a:ext uri="{FF2B5EF4-FFF2-40B4-BE49-F238E27FC236}">
                <a16:creationId xmlns:a16="http://schemas.microsoft.com/office/drawing/2014/main" id="{0085F977-4C26-3F9C-2A97-5939D2A07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" r="35836"/>
          <a:stretch/>
        </p:blipFill>
        <p:spPr bwMode="auto">
          <a:xfrm>
            <a:off x="1600837" y="4850405"/>
            <a:ext cx="4402491" cy="306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B2F772-C988-6E36-6937-BB1F201C21F2}"/>
              </a:ext>
            </a:extLst>
          </p:cNvPr>
          <p:cNvSpPr txBox="1"/>
          <p:nvPr/>
        </p:nvSpPr>
        <p:spPr>
          <a:xfrm>
            <a:off x="9220657" y="6136546"/>
            <a:ext cx="1818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u="sng" err="1">
                <a:solidFill>
                  <a:schemeClr val="bg1"/>
                </a:solidFill>
                <a:latin typeface="-apple-system"/>
              </a:rPr>
              <a:t>Stackoverflow</a:t>
            </a:r>
            <a:endParaRPr lang="en-US" sz="1600" b="1" u="sng">
              <a:solidFill>
                <a:schemeClr val="bg1"/>
              </a:solidFill>
              <a:latin typeface="-apple-system"/>
            </a:endParaRPr>
          </a:p>
          <a:p>
            <a:pPr algn="l"/>
            <a:r>
              <a:rPr lang="en-US" sz="1600" b="1">
                <a:solidFill>
                  <a:schemeClr val="bg1"/>
                </a:solidFill>
                <a:latin typeface="-apple-system"/>
              </a:rPr>
              <a:t>Most popular frontend frameworks</a:t>
            </a:r>
          </a:p>
          <a:p>
            <a:pPr algn="l"/>
            <a:endParaRPr lang="en-US" sz="1600" b="1">
              <a:solidFill>
                <a:schemeClr val="bg1"/>
              </a:solidFill>
              <a:latin typeface="-apple-system"/>
            </a:endParaRPr>
          </a:p>
          <a:p>
            <a:r>
              <a:rPr lang="en-US" sz="1600" b="1" i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-US" sz="1600" b="1">
                <a:solidFill>
                  <a:schemeClr val="bg1"/>
                </a:solidFill>
                <a:latin typeface="-apple-system"/>
              </a:rPr>
              <a:t>67,593 responses</a:t>
            </a:r>
            <a:r>
              <a:rPr lang="en-US" sz="1600" b="1" i="0">
                <a:solidFill>
                  <a:schemeClr val="bg1"/>
                </a:solidFill>
                <a:effectLst/>
                <a:latin typeface="-apple-system"/>
              </a:rPr>
              <a:t>)</a:t>
            </a:r>
          </a:p>
        </p:txBody>
      </p:sp>
      <p:pic>
        <p:nvPicPr>
          <p:cNvPr id="1032" name="Picture 8" descr="html css javascript infographic">
            <a:extLst>
              <a:ext uri="{FF2B5EF4-FFF2-40B4-BE49-F238E27FC236}">
                <a16:creationId xmlns:a16="http://schemas.microsoft.com/office/drawing/2014/main" id="{240696B2-5078-8AE2-B79C-FDF60DFE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54" y="1967790"/>
            <a:ext cx="4407874" cy="264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0F28FD-E8E3-C72F-D761-113F45214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1236" y="3677726"/>
            <a:ext cx="2436544" cy="24764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99E072-2679-F411-B0F9-4FA44C5FA5E2}"/>
              </a:ext>
            </a:extLst>
          </p:cNvPr>
          <p:cNvSpPr txBox="1"/>
          <p:nvPr/>
        </p:nvSpPr>
        <p:spPr>
          <a:xfrm>
            <a:off x="11405988" y="3376992"/>
            <a:ext cx="2987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31B8CA"/>
                </a:solidFill>
                <a:cs typeface="Arial"/>
              </a:rPr>
              <a:t>React</a:t>
            </a:r>
            <a:endParaRPr lang="en-US" b="1">
              <a:solidFill>
                <a:srgbClr val="31B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46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69B614-7588-2EA1-CE8B-B280D9F8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D49A3-DA43-2796-23D5-C1FDBB23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– Backend – Node JS</a:t>
            </a:r>
          </a:p>
        </p:txBody>
      </p:sp>
      <p:pic>
        <p:nvPicPr>
          <p:cNvPr id="2050" name="Picture 2" descr="Most Popular Companies That Use NodeJS In App Development">
            <a:extLst>
              <a:ext uri="{FF2B5EF4-FFF2-40B4-BE49-F238E27FC236}">
                <a16:creationId xmlns:a16="http://schemas.microsoft.com/office/drawing/2014/main" id="{12F19DA2-39FC-300A-80FC-38F88C9A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999" y="5545054"/>
            <a:ext cx="4381543" cy="24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de.js vs Python">
            <a:extLst>
              <a:ext uri="{FF2B5EF4-FFF2-40B4-BE49-F238E27FC236}">
                <a16:creationId xmlns:a16="http://schemas.microsoft.com/office/drawing/2014/main" id="{DC358F61-02B6-B088-17B3-95AF22A7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95" y="1738917"/>
            <a:ext cx="4773930" cy="35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50C86-2F12-06E7-DCB6-9F94BDDCF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73629"/>
            <a:ext cx="4112972" cy="6231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4ECF9-96FB-7CF6-E08F-A391ECFD9378}"/>
              </a:ext>
            </a:extLst>
          </p:cNvPr>
          <p:cNvSpPr txBox="1"/>
          <p:nvPr/>
        </p:nvSpPr>
        <p:spPr>
          <a:xfrm>
            <a:off x="9220657" y="6136546"/>
            <a:ext cx="18185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u="sng" err="1">
                <a:solidFill>
                  <a:schemeClr val="bg1"/>
                </a:solidFill>
                <a:latin typeface="-apple-system"/>
              </a:rPr>
              <a:t>Stackoverflow</a:t>
            </a:r>
            <a:endParaRPr lang="en-US" sz="1600" b="1" u="sng">
              <a:solidFill>
                <a:schemeClr val="bg1"/>
              </a:solidFill>
              <a:latin typeface="-apple-system"/>
            </a:endParaRPr>
          </a:p>
          <a:p>
            <a:pPr algn="l"/>
            <a:r>
              <a:rPr lang="en-US" sz="1600" b="1">
                <a:solidFill>
                  <a:schemeClr val="bg1"/>
                </a:solidFill>
                <a:latin typeface="-apple-system"/>
              </a:rPr>
              <a:t>Most popular web technology</a:t>
            </a:r>
          </a:p>
          <a:p>
            <a:pPr algn="l"/>
            <a:endParaRPr lang="en-US" sz="1600" b="1">
              <a:solidFill>
                <a:schemeClr val="bg1"/>
              </a:solidFill>
              <a:latin typeface="-apple-system"/>
            </a:endParaRPr>
          </a:p>
          <a:p>
            <a:r>
              <a:rPr lang="en-US" sz="1600" b="1" i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-US" sz="1600" b="1">
                <a:solidFill>
                  <a:schemeClr val="bg1"/>
                </a:solidFill>
                <a:latin typeface="-apple-system"/>
              </a:rPr>
              <a:t>58,723 responses</a:t>
            </a:r>
            <a:r>
              <a:rPr lang="en-US" sz="1600" b="1" i="0">
                <a:solidFill>
                  <a:schemeClr val="bg1"/>
                </a:solidFill>
                <a:effectLst/>
                <a:latin typeface="-apple-system"/>
              </a:rPr>
              <a:t>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2ADE233-4FA6-C65F-DDAA-A56B4060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802" y="4189740"/>
            <a:ext cx="2215197" cy="13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4EB03-859C-D30B-6230-E95D4EEC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195DE6-DDE7-86E9-01D7-90249B16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– Queries - </a:t>
            </a:r>
            <a:r>
              <a:rPr lang="en-US" err="1"/>
              <a:t>GraphQL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9E7501-9928-3B53-BFF8-6AA502811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7" y="1890453"/>
            <a:ext cx="7908790" cy="444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rapgQL-vs-REST-devathon">
            <a:extLst>
              <a:ext uri="{FF2B5EF4-FFF2-40B4-BE49-F238E27FC236}">
                <a16:creationId xmlns:a16="http://schemas.microsoft.com/office/drawing/2014/main" id="{62225322-F2B8-6186-ABA4-50DF9169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33" y="2866419"/>
            <a:ext cx="4732366" cy="26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4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263AD-8E47-93C4-DEC3-2C944F05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28742-6351-0585-394D-74C08D76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– Full Stack – AWS Amplify</a:t>
            </a:r>
          </a:p>
        </p:txBody>
      </p:sp>
      <p:pic>
        <p:nvPicPr>
          <p:cNvPr id="4098" name="Picture 2" descr="What is AWS Amplify | Features | Benefits | Pricing">
            <a:extLst>
              <a:ext uri="{FF2B5EF4-FFF2-40B4-BE49-F238E27FC236}">
                <a16:creationId xmlns:a16="http://schemas.microsoft.com/office/drawing/2014/main" id="{28B8B0A4-A354-52D3-3642-28580D273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54" y="2724146"/>
            <a:ext cx="7189645" cy="39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C5D70-13B3-F06A-9707-14415676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690" y="2492460"/>
            <a:ext cx="5381234" cy="4444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253B7-1512-EB92-B73B-35D947108D07}"/>
              </a:ext>
            </a:extLst>
          </p:cNvPr>
          <p:cNvSpPr txBox="1"/>
          <p:nvPr/>
        </p:nvSpPr>
        <p:spPr>
          <a:xfrm>
            <a:off x="11758809" y="5382158"/>
            <a:ext cx="18185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u="sng" err="1">
                <a:solidFill>
                  <a:schemeClr val="bg1"/>
                </a:solidFill>
                <a:latin typeface="-apple-system"/>
              </a:rPr>
              <a:t>Stackoverflow</a:t>
            </a:r>
            <a:endParaRPr lang="en-US" sz="1600" b="1" u="sng">
              <a:solidFill>
                <a:schemeClr val="bg1"/>
              </a:solidFill>
              <a:latin typeface="-apple-system"/>
            </a:endParaRPr>
          </a:p>
          <a:p>
            <a:pPr algn="l"/>
            <a:r>
              <a:rPr lang="en-US" sz="1600" b="1">
                <a:solidFill>
                  <a:schemeClr val="bg1"/>
                </a:solidFill>
                <a:latin typeface="-apple-system"/>
              </a:rPr>
              <a:t>Most popular cloud services</a:t>
            </a:r>
          </a:p>
          <a:p>
            <a:pPr algn="l"/>
            <a:endParaRPr lang="en-US" sz="1600" b="1">
              <a:solidFill>
                <a:schemeClr val="bg1"/>
              </a:solidFill>
              <a:latin typeface="-apple-system"/>
            </a:endParaRPr>
          </a:p>
          <a:p>
            <a:r>
              <a:rPr lang="en-US" sz="1600" b="1" i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-US" sz="1600" b="1">
                <a:solidFill>
                  <a:schemeClr val="bg1"/>
                </a:solidFill>
                <a:latin typeface="-apple-system"/>
              </a:rPr>
              <a:t>56,533 responses</a:t>
            </a:r>
            <a:r>
              <a:rPr lang="en-US" sz="1600" b="1" i="0">
                <a:solidFill>
                  <a:schemeClr val="bg1"/>
                </a:solidFill>
                <a:effectLst/>
                <a:latin typeface="-apple-syste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837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7064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8B7E8-AA42-3FEB-918C-1C65D47A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2A591-262D-9DC2-418D-5E9876EE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Preview Foresight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5EB5C-2F29-D2E2-24AE-2B468B24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75" y="1452665"/>
            <a:ext cx="12462998" cy="5856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F34CB-5863-8A55-259F-4CDFDF9BA500}"/>
              </a:ext>
            </a:extLst>
          </p:cNvPr>
          <p:cNvSpPr txBox="1"/>
          <p:nvPr/>
        </p:nvSpPr>
        <p:spPr>
          <a:xfrm>
            <a:off x="4105834" y="7403776"/>
            <a:ext cx="73152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https://aws.d1v6phfo3bkkj4.amplifyapp.com/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211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Open Ideas</a:t>
            </a:r>
          </a:p>
        </p:txBody>
      </p:sp>
    </p:spTree>
    <p:extLst>
      <p:ext uri="{BB962C8B-B14F-4D97-AF65-F5344CB8AC3E}">
        <p14:creationId xmlns:p14="http://schemas.microsoft.com/office/powerpoint/2010/main" val="235675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B2EDF-A185-BD6F-5275-8FDF6A99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A70DC-B11B-A456-780F-316301348E8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6FD83-9D88-67E9-AF09-583B3A83F79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EB7094-49B7-0D2E-59E8-521FF781315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Any other ideas or suggestions?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2AEA2D-B7A0-F767-3971-FA29898E04E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43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FC4D1-DA09-CAFA-40FA-CB168CEA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F0344-2CE4-B436-B0C8-8E3D86E7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879CE-E931-D065-7896-F4B361D3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b"/>
          <a:lstStyle/>
          <a:p>
            <a:r>
              <a:rPr lang="en-US">
                <a:latin typeface="Arial"/>
                <a:cs typeface="Arial"/>
              </a:rPr>
              <a:t>Appendix</a:t>
            </a:r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F8DE615-9096-3304-DBF6-BD0B28E509C6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3724120" y="1358899"/>
            <a:ext cx="8820460" cy="6642101"/>
          </a:xfrm>
        </p:spPr>
      </p:pic>
    </p:spTree>
    <p:extLst>
      <p:ext uri="{BB962C8B-B14F-4D97-AF65-F5344CB8AC3E}">
        <p14:creationId xmlns:p14="http://schemas.microsoft.com/office/powerpoint/2010/main" val="119334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17DB9-61C8-35AA-3740-7533AA9C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80D720-1B27-DD2C-40EF-7393D70F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- Dashboarding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03754-6BBB-359F-C1F7-C1720D32E54B}"/>
              </a:ext>
            </a:extLst>
          </p:cNvPr>
          <p:cNvSpPr txBox="1"/>
          <p:nvPr/>
        </p:nvSpPr>
        <p:spPr>
          <a:xfrm>
            <a:off x="1108261" y="71536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2"/>
              </a:rPr>
              <a:t>https://coronavirus.jhu.edu/map.html</a:t>
            </a:r>
            <a:r>
              <a:rPr lang="en-US" sz="180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E2FBA3-373D-4B92-6AA8-11C8CEEC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61" y="1997434"/>
            <a:ext cx="7328746" cy="497486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BED968-E160-8CCD-F005-FE315EECD8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842457" y="1876784"/>
            <a:ext cx="5378450" cy="390525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u="sng">
                <a:latin typeface="Arial"/>
                <a:cs typeface="Arial"/>
              </a:rPr>
              <a:t>What is a dashboard?</a:t>
            </a:r>
          </a:p>
          <a:p>
            <a:r>
              <a:rPr lang="en-US">
                <a:latin typeface="Arial"/>
                <a:cs typeface="Arial"/>
              </a:rPr>
              <a:t>Live visual interface that displays key data and metrics</a:t>
            </a:r>
          </a:p>
          <a:p>
            <a:r>
              <a:rPr lang="en-US">
                <a:latin typeface="Arial"/>
                <a:cs typeface="Arial"/>
              </a:rPr>
              <a:t>Linked to a database</a:t>
            </a:r>
          </a:p>
          <a:p>
            <a:r>
              <a:rPr lang="en-US">
                <a:latin typeface="Arial"/>
                <a:cs typeface="Arial"/>
              </a:rPr>
              <a:t>Provides a snapshot of important information in real-time or near-real-time</a:t>
            </a:r>
          </a:p>
          <a:p>
            <a:r>
              <a:rPr lang="en-US">
                <a:latin typeface="Arial"/>
                <a:cs typeface="Arial"/>
              </a:rPr>
              <a:t>Enables quick identification of areas of concern and trends</a:t>
            </a:r>
          </a:p>
          <a:p>
            <a:r>
              <a:rPr lang="en-US">
                <a:latin typeface="Arial"/>
                <a:cs typeface="Arial"/>
              </a:rPr>
              <a:t>Helps inform decision-making and drive action.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A3B4C-EFC0-1FE7-1E24-8BE77CAE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C58172-847D-CA40-D96A-4363CEA8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b"/>
          <a:lstStyle/>
          <a:p>
            <a:r>
              <a:rPr lang="en-US">
                <a:latin typeface="Arial"/>
                <a:cs typeface="Arial"/>
              </a:rPr>
              <a:t>Introduction – </a:t>
            </a:r>
            <a:r>
              <a:rPr lang="en-US" err="1">
                <a:latin typeface="Arial"/>
                <a:cs typeface="Arial"/>
              </a:rPr>
              <a:t>Slido</a:t>
            </a:r>
            <a:r>
              <a:rPr lang="en-US">
                <a:latin typeface="Arial"/>
                <a:cs typeface="Arial"/>
              </a:rPr>
              <a:t> Survey</a:t>
            </a:r>
            <a:endParaRPr lang="en-US"/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FDBEBC81-833F-FD5A-8A6B-C2527B0C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42" y="2891540"/>
            <a:ext cx="2785640" cy="2785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F8B60F-8618-A080-914A-E2C13FD73A9D}"/>
              </a:ext>
            </a:extLst>
          </p:cNvPr>
          <p:cNvSpPr txBox="1"/>
          <p:nvPr/>
        </p:nvSpPr>
        <p:spPr>
          <a:xfrm>
            <a:off x="2708299" y="3222531"/>
            <a:ext cx="4416043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da-DK" sz="4400" i="0">
                <a:effectLst/>
                <a:latin typeface="Inter"/>
              </a:rPr>
              <a:t>Join at</a:t>
            </a:r>
          </a:p>
          <a:p>
            <a:pPr algn="r"/>
            <a:r>
              <a:rPr lang="da-DK" sz="4400" b="1" i="0">
                <a:effectLst/>
                <a:latin typeface="Inter"/>
                <a:hlinkClick r:id="rId3"/>
              </a:rPr>
              <a:t>www.Slido.com</a:t>
            </a:r>
            <a:endParaRPr lang="da-DK" sz="4400" b="1" i="0">
              <a:effectLst/>
              <a:latin typeface="Inter"/>
            </a:endParaRPr>
          </a:p>
          <a:p>
            <a:pPr algn="r"/>
            <a:r>
              <a:rPr lang="da-DK" sz="4400" b="1" i="0">
                <a:solidFill>
                  <a:srgbClr val="31B8CA"/>
                </a:solidFill>
                <a:effectLst/>
                <a:latin typeface="Inter"/>
              </a:rPr>
              <a:t>#4138 202</a:t>
            </a:r>
          </a:p>
        </p:txBody>
      </p:sp>
    </p:spTree>
    <p:extLst>
      <p:ext uri="{BB962C8B-B14F-4D97-AF65-F5344CB8AC3E}">
        <p14:creationId xmlns:p14="http://schemas.microsoft.com/office/powerpoint/2010/main" val="402863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979CD-9648-342A-D18D-C44991FE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6887B-79DA-B7E0-5241-993EA9C81CD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D6D57F-1167-DCE1-A4C8-34DD2CC77DD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A83434-51A9-C922-932D-A3017180B6F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If you weren't human what would you be?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0CD80-4041-1637-9D0D-E7EF1C58990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67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660645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88E250-7CA8-E6F9-3B08-E5FB3267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48D3A-A568-7E9E-D9B9-9E2D5D6BA1D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CE002D-C4BB-EDBC-24EF-F44668974C1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D6DEAC-E7C8-8720-2BCB-191203DF042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Motivation: What do you think are some benefits of having a dashboard?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5EBF7-2C8C-909A-BF61-40EC70EC273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057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A3B4C-EFC0-1FE7-1E24-8BE77CAE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C58172-847D-CA40-D96A-4363CEA8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b"/>
          <a:lstStyle/>
          <a:p>
            <a:r>
              <a:rPr lang="en-US">
                <a:latin typeface="Arial"/>
                <a:cs typeface="Arial"/>
              </a:rPr>
              <a:t>Motivation – Need</a:t>
            </a:r>
            <a:endParaRPr lang="en-US"/>
          </a:p>
        </p:txBody>
      </p:sp>
      <p:pic>
        <p:nvPicPr>
          <p:cNvPr id="9" name="Graphic 9" descr="Database with solid fill">
            <a:extLst>
              <a:ext uri="{FF2B5EF4-FFF2-40B4-BE49-F238E27FC236}">
                <a16:creationId xmlns:a16="http://schemas.microsoft.com/office/drawing/2014/main" id="{3F489248-CADA-A797-40A7-3606A84A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3396" y="2637300"/>
            <a:ext cx="914400" cy="914400"/>
          </a:xfrm>
          <a:prstGeom prst="rect">
            <a:avLst/>
          </a:prstGeom>
        </p:spPr>
      </p:pic>
      <p:pic>
        <p:nvPicPr>
          <p:cNvPr id="10" name="Graphic 10" descr="Arrow Right with solid fill">
            <a:extLst>
              <a:ext uri="{FF2B5EF4-FFF2-40B4-BE49-F238E27FC236}">
                <a16:creationId xmlns:a16="http://schemas.microsoft.com/office/drawing/2014/main" id="{58AC361C-F2C5-0A7F-8F66-25A20E135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300000">
            <a:off x="3107441" y="2947745"/>
            <a:ext cx="914400" cy="914400"/>
          </a:xfrm>
          <a:prstGeom prst="rect">
            <a:avLst/>
          </a:prstGeom>
        </p:spPr>
      </p:pic>
      <p:pic>
        <p:nvPicPr>
          <p:cNvPr id="11" name="Graphic 9" descr="Database with solid fill">
            <a:extLst>
              <a:ext uri="{FF2B5EF4-FFF2-40B4-BE49-F238E27FC236}">
                <a16:creationId xmlns:a16="http://schemas.microsoft.com/office/drawing/2014/main" id="{92BE1DA8-62A6-6EE7-6248-51C90477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6196" y="2902590"/>
            <a:ext cx="914400" cy="914400"/>
          </a:xfrm>
          <a:prstGeom prst="rect">
            <a:avLst/>
          </a:prstGeom>
        </p:spPr>
      </p:pic>
      <p:pic>
        <p:nvPicPr>
          <p:cNvPr id="12" name="Graphic 9" descr="Database with solid fill">
            <a:extLst>
              <a:ext uri="{FF2B5EF4-FFF2-40B4-BE49-F238E27FC236}">
                <a16:creationId xmlns:a16="http://schemas.microsoft.com/office/drawing/2014/main" id="{2CCD7BA0-E903-F8A1-D690-863E228EA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0596" y="2902590"/>
            <a:ext cx="914400" cy="914400"/>
          </a:xfrm>
          <a:prstGeom prst="rect">
            <a:avLst/>
          </a:prstGeom>
        </p:spPr>
      </p:pic>
      <p:pic>
        <p:nvPicPr>
          <p:cNvPr id="14" name="Graphic 14" descr="Woman with cane with solid fill">
            <a:extLst>
              <a:ext uri="{FF2B5EF4-FFF2-40B4-BE49-F238E27FC236}">
                <a16:creationId xmlns:a16="http://schemas.microsoft.com/office/drawing/2014/main" id="{5BBB97D2-8C7E-320D-D100-2E23BC96EF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7824" y="5193165"/>
            <a:ext cx="914400" cy="914400"/>
          </a:xfrm>
          <a:prstGeom prst="rect">
            <a:avLst/>
          </a:prstGeom>
        </p:spPr>
      </p:pic>
      <p:pic>
        <p:nvPicPr>
          <p:cNvPr id="15" name="Graphic 15" descr="Man with solid fill">
            <a:extLst>
              <a:ext uri="{FF2B5EF4-FFF2-40B4-BE49-F238E27FC236}">
                <a16:creationId xmlns:a16="http://schemas.microsoft.com/office/drawing/2014/main" id="{36C86450-F2EB-1BAE-5CB7-D44386C733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42389" y="5787596"/>
            <a:ext cx="914400" cy="914400"/>
          </a:xfrm>
          <a:prstGeom prst="rect">
            <a:avLst/>
          </a:prstGeom>
        </p:spPr>
      </p:pic>
      <p:pic>
        <p:nvPicPr>
          <p:cNvPr id="16" name="Graphic 16" descr="Baby with solid fill">
            <a:extLst>
              <a:ext uri="{FF2B5EF4-FFF2-40B4-BE49-F238E27FC236}">
                <a16:creationId xmlns:a16="http://schemas.microsoft.com/office/drawing/2014/main" id="{DBA3C7F4-4D0E-6E39-099E-040DA44B3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8685" y="5162825"/>
            <a:ext cx="914400" cy="914400"/>
          </a:xfrm>
          <a:prstGeom prst="rect">
            <a:avLst/>
          </a:prstGeom>
        </p:spPr>
      </p:pic>
      <p:pic>
        <p:nvPicPr>
          <p:cNvPr id="17" name="Graphic 17" descr="Woman with solid fill">
            <a:extLst>
              <a:ext uri="{FF2B5EF4-FFF2-40B4-BE49-F238E27FC236}">
                <a16:creationId xmlns:a16="http://schemas.microsoft.com/office/drawing/2014/main" id="{A49EF5BB-D8C5-CF33-5219-68D5EA444A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1649" y="6203167"/>
            <a:ext cx="914400" cy="914400"/>
          </a:xfrm>
          <a:prstGeom prst="rect">
            <a:avLst/>
          </a:prstGeom>
        </p:spPr>
      </p:pic>
      <p:pic>
        <p:nvPicPr>
          <p:cNvPr id="18" name="Graphic 18" descr="Woman with baby with solid fill">
            <a:extLst>
              <a:ext uri="{FF2B5EF4-FFF2-40B4-BE49-F238E27FC236}">
                <a16:creationId xmlns:a16="http://schemas.microsoft.com/office/drawing/2014/main" id="{9362CB8A-A91E-A7F0-447B-33A0051B0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7679" y="6108976"/>
            <a:ext cx="914400" cy="914400"/>
          </a:xfrm>
          <a:prstGeom prst="rect">
            <a:avLst/>
          </a:prstGeom>
        </p:spPr>
      </p:pic>
      <p:pic>
        <p:nvPicPr>
          <p:cNvPr id="19" name="Graphic 19" descr="Family with boy with solid fill">
            <a:extLst>
              <a:ext uri="{FF2B5EF4-FFF2-40B4-BE49-F238E27FC236}">
                <a16:creationId xmlns:a16="http://schemas.microsoft.com/office/drawing/2014/main" id="{CAD7B715-80CB-FAA3-48AC-8CBF19A7BD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36288" y="5224562"/>
            <a:ext cx="914400" cy="914400"/>
          </a:xfrm>
          <a:prstGeom prst="rect">
            <a:avLst/>
          </a:prstGeom>
        </p:spPr>
      </p:pic>
      <p:pic>
        <p:nvPicPr>
          <p:cNvPr id="20" name="Graphic 20" descr="Hero Female with solid fill">
            <a:extLst>
              <a:ext uri="{FF2B5EF4-FFF2-40B4-BE49-F238E27FC236}">
                <a16:creationId xmlns:a16="http://schemas.microsoft.com/office/drawing/2014/main" id="{E9F10B58-0478-4A9E-7A59-FD1E6D6498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94497" y="6202814"/>
            <a:ext cx="914400" cy="914400"/>
          </a:xfrm>
          <a:prstGeom prst="rect">
            <a:avLst/>
          </a:prstGeom>
        </p:spPr>
      </p:pic>
      <p:pic>
        <p:nvPicPr>
          <p:cNvPr id="21" name="Graphic 21" descr="Storytelling with solid fill">
            <a:extLst>
              <a:ext uri="{FF2B5EF4-FFF2-40B4-BE49-F238E27FC236}">
                <a16:creationId xmlns:a16="http://schemas.microsoft.com/office/drawing/2014/main" id="{481ACE76-BE60-33CD-CCB5-05A82F0EDF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74407" y="3328846"/>
            <a:ext cx="1422400" cy="1422400"/>
          </a:xfrm>
          <a:prstGeom prst="rect">
            <a:avLst/>
          </a:prstGeom>
        </p:spPr>
      </p:pic>
      <p:pic>
        <p:nvPicPr>
          <p:cNvPr id="22" name="Graphic 22" descr="Sail Boat (Like Pirate) with solid fill">
            <a:extLst>
              <a:ext uri="{FF2B5EF4-FFF2-40B4-BE49-F238E27FC236}">
                <a16:creationId xmlns:a16="http://schemas.microsoft.com/office/drawing/2014/main" id="{8518CE75-CE6E-35FD-A465-2D34774A6F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224184" y="3227246"/>
            <a:ext cx="914400" cy="914400"/>
          </a:xfrm>
          <a:prstGeom prst="rect">
            <a:avLst/>
          </a:prstGeom>
        </p:spPr>
      </p:pic>
      <p:pic>
        <p:nvPicPr>
          <p:cNvPr id="23" name="Graphic 23" descr="Mountain scene with solid fill">
            <a:extLst>
              <a:ext uri="{FF2B5EF4-FFF2-40B4-BE49-F238E27FC236}">
                <a16:creationId xmlns:a16="http://schemas.microsoft.com/office/drawing/2014/main" id="{D2161829-32FE-EF2A-760C-39C938E39FB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309785" y="2312846"/>
            <a:ext cx="914400" cy="914400"/>
          </a:xfrm>
          <a:prstGeom prst="rect">
            <a:avLst/>
          </a:prstGeom>
        </p:spPr>
      </p:pic>
      <p:pic>
        <p:nvPicPr>
          <p:cNvPr id="24" name="Graphic 24" descr="Solar Panels with solid fill">
            <a:extLst>
              <a:ext uri="{FF2B5EF4-FFF2-40B4-BE49-F238E27FC236}">
                <a16:creationId xmlns:a16="http://schemas.microsoft.com/office/drawing/2014/main" id="{266B3EF4-F9FB-06CD-9ED3-030119A1AC7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113162" y="2312846"/>
            <a:ext cx="914400" cy="914400"/>
          </a:xfrm>
          <a:prstGeom prst="rect">
            <a:avLst/>
          </a:prstGeom>
        </p:spPr>
      </p:pic>
      <p:pic>
        <p:nvPicPr>
          <p:cNvPr id="25" name="Graphic 25" descr="Wave with solid fill">
            <a:extLst>
              <a:ext uri="{FF2B5EF4-FFF2-40B4-BE49-F238E27FC236}">
                <a16:creationId xmlns:a16="http://schemas.microsoft.com/office/drawing/2014/main" id="{061627AA-2181-4CF8-8BFF-D1BC058B825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373740" y="3063557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31D11-BF7C-1837-9F16-D6F0CC33D3C5}"/>
              </a:ext>
            </a:extLst>
          </p:cNvPr>
          <p:cNvSpPr txBox="1"/>
          <p:nvPr/>
        </p:nvSpPr>
        <p:spPr>
          <a:xfrm>
            <a:off x="2886953" y="2263708"/>
            <a:ext cx="2176814" cy="749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Growth of Data &amp; Complexity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84EE36-ECF1-F5B7-FF7D-151FF6B96A48}"/>
              </a:ext>
            </a:extLst>
          </p:cNvPr>
          <p:cNvSpPr txBox="1"/>
          <p:nvPr/>
        </p:nvSpPr>
        <p:spPr>
          <a:xfrm>
            <a:off x="12384790" y="1992040"/>
            <a:ext cx="2331684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Storytelling 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US" sz="2150" b="1">
                <a:solidFill>
                  <a:srgbClr val="C00000"/>
                </a:solidFill>
                <a:cs typeface="Arial"/>
              </a:rPr>
              <a:t>Complex Data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E07F4E-56B6-A2E2-EFA8-90BD97C1580E}"/>
              </a:ext>
            </a:extLst>
          </p:cNvPr>
          <p:cNvSpPr txBox="1"/>
          <p:nvPr/>
        </p:nvSpPr>
        <p:spPr>
          <a:xfrm>
            <a:off x="6266312" y="5337741"/>
            <a:ext cx="3318931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C00000"/>
                </a:solidFill>
                <a:cs typeface="Arial"/>
              </a:rPr>
              <a:t>Institutional Hive-Mind</a:t>
            </a:r>
          </a:p>
          <a:p>
            <a:pPr algn="ctr"/>
            <a:r>
              <a:rPr lang="en-US" sz="2150" b="1">
                <a:solidFill>
                  <a:srgbClr val="C00000"/>
                </a:solidFill>
                <a:cs typeface="Arial"/>
              </a:rPr>
              <a:t>Avoid Redundancy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CF809C-5F88-077D-E6FE-376D7DC4C2EA}"/>
              </a:ext>
            </a:extLst>
          </p:cNvPr>
          <p:cNvGrpSpPr/>
          <p:nvPr/>
        </p:nvGrpSpPr>
        <p:grpSpPr>
          <a:xfrm>
            <a:off x="7110537" y="6139780"/>
            <a:ext cx="1885245" cy="1578441"/>
            <a:chOff x="10245969" y="2172811"/>
            <a:chExt cx="1885245" cy="1578441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708021A3-489E-48EF-B14B-64D3E803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245969" y="2172811"/>
              <a:ext cx="1885245" cy="1578441"/>
            </a:xfrm>
            <a:prstGeom prst="rect">
              <a:avLst/>
            </a:prstGeom>
          </p:spPr>
        </p:pic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E20902F0-E561-2244-777A-552B21702141}"/>
                </a:ext>
              </a:extLst>
            </p:cNvPr>
            <p:cNvSpPr/>
            <p:nvPr/>
          </p:nvSpPr>
          <p:spPr>
            <a:xfrm rot="1680000">
              <a:off x="10660562" y="2583486"/>
              <a:ext cx="422955" cy="385826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139DF5DF-C9CF-1D2A-D166-85A7231C2DAA}"/>
                </a:ext>
              </a:extLst>
            </p:cNvPr>
            <p:cNvSpPr/>
            <p:nvPr/>
          </p:nvSpPr>
          <p:spPr>
            <a:xfrm rot="1680000">
              <a:off x="11294603" y="2951006"/>
              <a:ext cx="422955" cy="385826"/>
            </a:xfrm>
            <a:prstGeom prst="hexagon">
              <a:avLst/>
            </a:prstGeom>
            <a:solidFill>
              <a:srgbClr val="31B8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1230F3C-8663-AB60-472C-E9972912C767}"/>
              </a:ext>
            </a:extLst>
          </p:cNvPr>
          <p:cNvSpPr txBox="1"/>
          <p:nvPr/>
        </p:nvSpPr>
        <p:spPr>
          <a:xfrm>
            <a:off x="2074160" y="4658529"/>
            <a:ext cx="2998433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Accessible Insights</a:t>
            </a:r>
          </a:p>
        </p:txBody>
      </p:sp>
      <p:pic>
        <p:nvPicPr>
          <p:cNvPr id="33" name="Graphic 33" descr="Statistics with solid fill">
            <a:extLst>
              <a:ext uri="{FF2B5EF4-FFF2-40B4-BE49-F238E27FC236}">
                <a16:creationId xmlns:a16="http://schemas.microsoft.com/office/drawing/2014/main" id="{C57E79EC-A8D8-256E-1C44-9708DA36BD9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62430" y="2888557"/>
            <a:ext cx="914400" cy="914400"/>
          </a:xfrm>
          <a:prstGeom prst="rect">
            <a:avLst/>
          </a:prstGeom>
        </p:spPr>
      </p:pic>
      <p:pic>
        <p:nvPicPr>
          <p:cNvPr id="35" name="Graphic 35" descr="Paw prints with solid fill">
            <a:extLst>
              <a:ext uri="{FF2B5EF4-FFF2-40B4-BE49-F238E27FC236}">
                <a16:creationId xmlns:a16="http://schemas.microsoft.com/office/drawing/2014/main" id="{98A2ADD4-E49C-B1C0-1087-DEC9D06C256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233743" y="3393382"/>
            <a:ext cx="914400" cy="914400"/>
          </a:xfrm>
          <a:prstGeom prst="rect">
            <a:avLst/>
          </a:prstGeom>
        </p:spPr>
      </p:pic>
      <p:pic>
        <p:nvPicPr>
          <p:cNvPr id="36" name="Graphic 36" descr="Magnifying glass with solid fill">
            <a:extLst>
              <a:ext uri="{FF2B5EF4-FFF2-40B4-BE49-F238E27FC236}">
                <a16:creationId xmlns:a16="http://schemas.microsoft.com/office/drawing/2014/main" id="{F441FAEA-5657-8E72-1094-590A3D11895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5940000">
            <a:off x="6073992" y="2436247"/>
            <a:ext cx="1114425" cy="111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C51B8-5A2D-C8F9-315F-99E0C41A8AC5}"/>
              </a:ext>
            </a:extLst>
          </p:cNvPr>
          <p:cNvSpPr txBox="1"/>
          <p:nvPr/>
        </p:nvSpPr>
        <p:spPr>
          <a:xfrm>
            <a:off x="5762077" y="1772720"/>
            <a:ext cx="2776889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C00000"/>
                </a:solidFill>
                <a:cs typeface="Arial"/>
              </a:rPr>
              <a:t>Tracking Indicators &amp; Trends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1C04D-88FF-E0E7-C59A-9A55A6EAC2C1}"/>
              </a:ext>
            </a:extLst>
          </p:cNvPr>
          <p:cNvSpPr txBox="1"/>
          <p:nvPr/>
        </p:nvSpPr>
        <p:spPr>
          <a:xfrm>
            <a:off x="10842102" y="5170683"/>
            <a:ext cx="162039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Visibility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F4C81B-C056-068C-9215-B843EC2E81AA}"/>
              </a:ext>
            </a:extLst>
          </p:cNvPr>
          <p:cNvSpPr txBox="1"/>
          <p:nvPr/>
        </p:nvSpPr>
        <p:spPr>
          <a:xfrm>
            <a:off x="6419484" y="13526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2000" i="0">
                <a:effectLst/>
                <a:latin typeface="Inter"/>
              </a:rPr>
              <a:t>Join at </a:t>
            </a:r>
            <a:r>
              <a:rPr lang="da-DK" sz="2000" i="0">
                <a:effectLst/>
                <a:latin typeface="Inter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>
                <a:effectLst/>
                <a:latin typeface="Inter"/>
              </a:rPr>
              <a:t> #4138 202</a:t>
            </a:r>
            <a:endParaRPr lang="en-US" sz="2000"/>
          </a:p>
        </p:txBody>
      </p:sp>
      <p:pic>
        <p:nvPicPr>
          <p:cNvPr id="37" name="Picture 36" descr="Qr code&#10;&#10;Description automatically generated">
            <a:extLst>
              <a:ext uri="{FF2B5EF4-FFF2-40B4-BE49-F238E27FC236}">
                <a16:creationId xmlns:a16="http://schemas.microsoft.com/office/drawing/2014/main" id="{EAAB6707-9F84-D720-56D0-3A5B73B6F72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741411" y="82137"/>
            <a:ext cx="754053" cy="754053"/>
          </a:xfrm>
          <a:prstGeom prst="rect">
            <a:avLst/>
          </a:prstGeom>
        </p:spPr>
      </p:pic>
      <p:pic>
        <p:nvPicPr>
          <p:cNvPr id="39" name="Graphic 38" descr="Eye with solid fill">
            <a:extLst>
              <a:ext uri="{FF2B5EF4-FFF2-40B4-BE49-F238E27FC236}">
                <a16:creationId xmlns:a16="http://schemas.microsoft.com/office/drawing/2014/main" id="{ACEC0073-3663-9F2C-D558-6FE0C2DADB1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855334" y="5442011"/>
            <a:ext cx="1097280" cy="1097280"/>
          </a:xfrm>
          <a:prstGeom prst="rect">
            <a:avLst/>
          </a:prstGeom>
        </p:spPr>
      </p:pic>
      <p:pic>
        <p:nvPicPr>
          <p:cNvPr id="41" name="Graphic 40" descr="Shooting star with solid fill">
            <a:extLst>
              <a:ext uri="{FF2B5EF4-FFF2-40B4-BE49-F238E27FC236}">
                <a16:creationId xmlns:a16="http://schemas.microsoft.com/office/drawing/2014/main" id="{8BABF9EF-7A68-B89E-44D0-5DBA5183E29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42551" y="5686485"/>
            <a:ext cx="1097280" cy="1097280"/>
          </a:xfrm>
          <a:prstGeom prst="rect">
            <a:avLst/>
          </a:prstGeom>
        </p:spPr>
      </p:pic>
      <p:pic>
        <p:nvPicPr>
          <p:cNvPr id="43" name="Graphic 42" descr="Binoculars with solid fill">
            <a:extLst>
              <a:ext uri="{FF2B5EF4-FFF2-40B4-BE49-F238E27FC236}">
                <a16:creationId xmlns:a16="http://schemas.microsoft.com/office/drawing/2014/main" id="{A53928F7-91A9-D368-82DA-B6DBAA51B1F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449264" y="6202287"/>
            <a:ext cx="1097280" cy="109728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BDEAD6B-2DD9-F6BB-A1D2-716DFC773D3A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4710814" y="7724"/>
            <a:ext cx="5558588" cy="4423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05456-A307-B713-83F6-89066625333B}"/>
              </a:ext>
            </a:extLst>
          </p:cNvPr>
          <p:cNvSpPr txBox="1"/>
          <p:nvPr/>
        </p:nvSpPr>
        <p:spPr>
          <a:xfrm>
            <a:off x="-95642" y="-406424"/>
            <a:ext cx="14581888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Link how these two things could be central to JGCRI products: Data to Information. Research to Recognition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868B0-0F31-2C60-1348-F5AEAAAF6C57}"/>
              </a:ext>
            </a:extLst>
          </p:cNvPr>
          <p:cNvSpPr txBox="1"/>
          <p:nvPr/>
        </p:nvSpPr>
        <p:spPr>
          <a:xfrm>
            <a:off x="1230244" y="1510538"/>
            <a:ext cx="377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31B8CA"/>
                </a:solidFill>
                <a:cs typeface="Arial"/>
              </a:rPr>
              <a:t>Data to Story</a:t>
            </a:r>
            <a:endParaRPr lang="en-US">
              <a:solidFill>
                <a:srgbClr val="31B8CA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56A325-2F87-5429-FC1A-6718A72775FC}"/>
              </a:ext>
            </a:extLst>
          </p:cNvPr>
          <p:cNvSpPr txBox="1"/>
          <p:nvPr/>
        </p:nvSpPr>
        <p:spPr>
          <a:xfrm>
            <a:off x="10431042" y="7483383"/>
            <a:ext cx="4279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31B8CA"/>
                </a:solidFill>
                <a:cs typeface="Arial"/>
              </a:rPr>
              <a:t>Research to Recognition</a:t>
            </a:r>
            <a:endParaRPr lang="en-US">
              <a:solidFill>
                <a:srgbClr val="31B8CA"/>
              </a:solidFill>
            </a:endParaRPr>
          </a:p>
        </p:txBody>
      </p:sp>
      <p:pic>
        <p:nvPicPr>
          <p:cNvPr id="38" name="Picture 37" descr="Chart, bar chart, histogram&#10;&#10;Description automatically generated">
            <a:extLst>
              <a:ext uri="{FF2B5EF4-FFF2-40B4-BE49-F238E27FC236}">
                <a16:creationId xmlns:a16="http://schemas.microsoft.com/office/drawing/2014/main" id="{B38D44B1-3CA8-D102-99E8-BB9A97FADC6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4668510" y="4483497"/>
            <a:ext cx="6684526" cy="416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7" grpId="0"/>
      <p:bldP spid="4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c94c2670-23e6-4988-9bea-2166b9d33e79"/>
  <p:tag name="SLIDO_EVENT_SECTION_UUID" val="c06d1c1d-da2c-4751-b77b-22d1cbbc0e8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EzNTI1MTZ9"/>
  <p:tag name="SLIDO_TYPE" val="SlidoPoll"/>
  <p:tag name="SLIDO_POLL_UUID" val="35ee251c-8c3b-44c0-b27b-b3527212d3a8"/>
  <p:tag name="SLIDO_TIMELINE" val="W3sicG9sbFF1ZXN0aW9uVXVpZCI6IjM4MTQzYWI5LWU5NzUtNDIzMy1iYmI0LTk1MThiOTEyMjAwOCIsInNob3dSZXN1bHRzIjp0cnVlLCJzaG93Q29ycmVjdEFuc3dlcnMiOmZhbHNlLCJ2b3RpbmdMb2NrZWQiOmZhbHNlfV0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EzMjg5NjV9"/>
  <p:tag name="SLIDO_TYPE" val="SlidoPoll"/>
  <p:tag name="SLIDO_POLL_UUID" val="4416fe0a-987e-45a0-9616-2124c543f9cb"/>
  <p:tag name="SLIDO_TIMELINE" val="W3sicG9sbFF1ZXN0aW9uVXVpZCI6Ijk2NmJiZWFkLWVkN2EtNDJhNy1iNWFiLTEzNGZkNDM1NTExMiIsInNob3dSZXN1bHRzIjp0cnVlLCJzaG93Q29ycmVjdEFuc3dlcnMiOmZhbHNlLCJ2b3RpbmdMb2NrZWQiOmZhbHNlfV0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EzMTMwNjN9"/>
  <p:tag name="SLIDO_TYPE" val="SlidoPoll"/>
  <p:tag name="SLIDO_POLL_UUID" val="ccd7a3a1-7a44-4959-a3dd-20441bb4caf7"/>
  <p:tag name="SLIDO_TIMELINE" val="W3sicG9sbFF1ZXN0aW9uVXVpZCI6ImI5ZjU0MzUyLTI2YWItNGJhNS05MWZlLTZkM2M0NzYxZWY0YSIsInNob3dSZXN1bHRzIjp0cnVlLCJzaG93Q29ycmVjdEFuc3dlcnMiOmZhbHNlLCJ2b3RpbmdMb2NrZWQiOmZhbHN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EzODU3NzJ9"/>
  <p:tag name="SLIDO_TYPE" val="SlidoPoll"/>
  <p:tag name="SLIDO_POLL_UUID" val="598b740b-8126-4057-a24b-4b5678fef2bd"/>
  <p:tag name="SLIDO_TIMELINE" val="W3sicG9sbFF1ZXN0aW9uVXVpZCI6Ijk0NzIyYzgyLWIxMTctNGJlZS1iYjM3LTkxOTEzNTY4ODc2MSIsInNob3dSZXN1bHRzIjp0cnVlLCJzaG93Q29ycmVjdEFuc3dlcnMiOmZhbHNlLCJ2b3RpbmdMb2NrZWQiOmZhbHNlfV0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EzMjA0NjN9"/>
  <p:tag name="SLIDO_TYPE" val="SlidoPoll"/>
  <p:tag name="SLIDO_POLL_UUID" val="3c6a4ec8-5238-4d61-aa44-5abce124985c"/>
  <p:tag name="SLIDO_TIMELINE" val="W3sicG9sbFF1ZXN0aW9uVXVpZCI6ImIxZTBjOWY4LTM3M2MtNDRjNC1hZTdjLWI3YWE0MWRmYTdmNyIsInNob3dSZXN1bHRzIjp0cnVlLCJzaG93Q29ycmVjdEFuc3dlcnMiOmZhbHNlLCJ2b3RpbmdMb2NrZWQiOmZhbHNlfV0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EyNjA0MjB9"/>
  <p:tag name="SLIDO_TYPE" val="SlidoPoll"/>
  <p:tag name="SLIDO_POLL_UUID" val="7f7fb42d-a29f-41a8-af26-c5c6d4ac358c"/>
  <p:tag name="SLIDO_TIMELINE" val="W3sicG9sbFF1ZXN0aW9uVXVpZCI6IjRjMjNhYjA0LTYxMTUtNDZkNi1hMjliLWVhZjAyMDRiODg4ZCIsInNob3dSZXN1bHRzIjp0cnVlLCJzaG93Q29ycmVjdEFuc3dlcnMiOmZhbHNlLCJ2b3RpbmdMb2NrZWQiOmZhbHN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Application>Microsoft Office PowerPoint</Application>
  <PresentationFormat>Custom</PresentationFormat>
  <Slides>34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PNNL_Option_4</vt:lpstr>
      <vt:lpstr>Foresight Community Brainstorm</vt:lpstr>
      <vt:lpstr>Agenda</vt:lpstr>
      <vt:lpstr>Introduction</vt:lpstr>
      <vt:lpstr>Introduction - Dashboarding</vt:lpstr>
      <vt:lpstr>Introduction – Slido Survey</vt:lpstr>
      <vt:lpstr>PowerPoint Presentation</vt:lpstr>
      <vt:lpstr>Motivation</vt:lpstr>
      <vt:lpstr>PowerPoint Presentation</vt:lpstr>
      <vt:lpstr>Motivation – Need</vt:lpstr>
      <vt:lpstr>Motivation – Costs of not Dashboarding</vt:lpstr>
      <vt:lpstr>Scope</vt:lpstr>
      <vt:lpstr>PowerPoint Presentation</vt:lpstr>
      <vt:lpstr>Scope: Audience</vt:lpstr>
      <vt:lpstr>Scope: Audience</vt:lpstr>
      <vt:lpstr>PowerPoint Presentation</vt:lpstr>
      <vt:lpstr>Scope: Sectoral vs Multi-sector</vt:lpstr>
      <vt:lpstr>PowerPoint Presentation</vt:lpstr>
      <vt:lpstr>Design</vt:lpstr>
      <vt:lpstr>Design: Dashboard Elements</vt:lpstr>
      <vt:lpstr>Survey: What stands out to you about this dashboard?</vt:lpstr>
      <vt:lpstr>Design: Dashboard mistakes to avoid</vt:lpstr>
      <vt:lpstr>Design:Visualization mistakes to avoid</vt:lpstr>
      <vt:lpstr>Survey: What stands out to you about this dashboard?</vt:lpstr>
      <vt:lpstr>Design: Dashboard Example</vt:lpstr>
      <vt:lpstr>Architecture</vt:lpstr>
      <vt:lpstr>Architecture – Frontend - React</vt:lpstr>
      <vt:lpstr>Architecture – Backend – Node JS</vt:lpstr>
      <vt:lpstr>Architecture – Queries - GraphQL</vt:lpstr>
      <vt:lpstr>Architecture – Full Stack – AWS Amplify</vt:lpstr>
      <vt:lpstr>Preview Foresight</vt:lpstr>
      <vt:lpstr>Open Ideas</vt:lpstr>
      <vt:lpstr>PowerPoint Presentation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Timothy</dc:creator>
  <cp:revision>1</cp:revision>
  <dcterms:created xsi:type="dcterms:W3CDTF">2019-10-01T15:57:21Z</dcterms:created>
  <dcterms:modified xsi:type="dcterms:W3CDTF">2023-04-13T16:45:47Z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